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4" r:id="rId1"/>
    <p:sldMasterId id="2147483705" r:id="rId2"/>
    <p:sldMasterId id="2147483706" r:id="rId3"/>
    <p:sldMasterId id="2147483707" r:id="rId4"/>
  </p:sldMasterIdLst>
  <p:notesMasterIdLst>
    <p:notesMasterId r:id="rId6"/>
  </p:notesMasterIdLst>
  <p:sldIdLst>
    <p:sldId id="256" r:id="rId5"/>
  </p:sldIdLst>
  <p:sldSz cx="25203150" cy="36004500"/>
  <p:notesSz cx="7315200" cy="9601200"/>
  <p:defaultTextStyle>
    <a:defPPr lvl="0">
      <a:defRPr lang="pt-BR"/>
    </a:defPPr>
    <a:lvl1pPr lvl="0" algn="l" defTabSz="3497263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747838" lvl="1" indent="-1290638" algn="l" defTabSz="3497263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497263" lvl="2" indent="-2582863" algn="l" defTabSz="3497263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5245100" lvl="3" indent="-3873500" algn="l" defTabSz="3497263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6994525" lvl="4" indent="-5165725" algn="l" defTabSz="3497263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lvl="5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lvl="6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lvl="7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lvl="8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8" d="100"/>
          <a:sy n="18" d="100"/>
        </p:scale>
        <p:origin x="-2580" y="-72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66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88" name="Google Shape;66588;n"/>
          <p:cNvSpPr>
            <a:spLocks noGrp="1" noRot="1" noChangeAspect="1"/>
          </p:cNvSpPr>
          <p:nvPr>
            <p:ph type="sldImg" idx="2"/>
          </p:nvPr>
        </p:nvSpPr>
        <p:spPr>
          <a:xfrm>
            <a:off x="1219425" y="720075"/>
            <a:ext cx="48771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589" name="Google Shape;66589;n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04413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88" name="Google Shape;66888;p1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89" name="Google Shape;668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97125" y="720725"/>
            <a:ext cx="252095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m branco" type="blank">
  <p:cSld name="BLANK">
    <p:spTree>
      <p:nvGrpSpPr>
        <p:cNvPr id="1" name="Shape 66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04" name="Google Shape;66604;p2"/>
          <p:cNvSpPr/>
          <p:nvPr/>
        </p:nvSpPr>
        <p:spPr>
          <a:xfrm>
            <a:off x="0" y="0"/>
            <a:ext cx="25203000" cy="3316200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01848"/>
              </a:gs>
              <a:gs pos="90000">
                <a:srgbClr val="0559FF"/>
              </a:gs>
              <a:gs pos="100000">
                <a:srgbClr val="0559FF"/>
              </a:gs>
            </a:gsLst>
            <a:lin ang="5400012" scaled="0"/>
          </a:gradFill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605" name="Google Shape;66605;p2"/>
          <p:cNvGrpSpPr/>
          <p:nvPr/>
        </p:nvGrpSpPr>
        <p:grpSpPr>
          <a:xfrm>
            <a:off x="-152" y="288970"/>
            <a:ext cx="25203639" cy="3090883"/>
            <a:chOff x="-3905251" y="4294188"/>
            <a:chExt cx="13027830" cy="1892300"/>
          </a:xfrm>
        </p:grpSpPr>
        <p:sp>
          <p:nvSpPr>
            <p:cNvPr id="66606" name="Google Shape;66606;p2"/>
            <p:cNvSpPr/>
            <p:nvPr/>
          </p:nvSpPr>
          <p:spPr>
            <a:xfrm>
              <a:off x="4810337" y="4500232"/>
              <a:ext cx="4295836" cy="1016613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07" name="Google Shape;66607;p2"/>
            <p:cNvSpPr/>
            <p:nvPr/>
          </p:nvSpPr>
          <p:spPr>
            <a:xfrm>
              <a:off x="-309384" y="4318486"/>
              <a:ext cx="8279852" cy="1209050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08" name="Google Shape;66608;p2"/>
            <p:cNvSpPr/>
            <p:nvPr/>
          </p:nvSpPr>
          <p:spPr>
            <a:xfrm>
              <a:off x="3265" y="4335008"/>
              <a:ext cx="8165791" cy="1102141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09" name="Google Shape;66609;p2"/>
            <p:cNvSpPr/>
            <p:nvPr/>
          </p:nvSpPr>
          <p:spPr>
            <a:xfrm>
              <a:off x="4156319" y="4316542"/>
              <a:ext cx="4940012" cy="927198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10" name="Google Shape;66610;p2"/>
            <p:cNvSpPr/>
            <p:nvPr/>
          </p:nvSpPr>
          <p:spPr>
            <a:xfrm>
              <a:off x="-3905251" y="4294188"/>
              <a:ext cx="13027829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611" name="Google Shape;66611;p2"/>
          <p:cNvSpPr txBox="1">
            <a:spLocks noGrp="1"/>
          </p:cNvSpPr>
          <p:nvPr>
            <p:ph type="dt" idx="10"/>
          </p:nvPr>
        </p:nvSpPr>
        <p:spPr>
          <a:xfrm>
            <a:off x="14231938" y="32261175"/>
            <a:ext cx="10437900" cy="8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12" name="Google Shape;66612;p2"/>
          <p:cNvSpPr txBox="1">
            <a:spLocks noGrp="1"/>
          </p:cNvSpPr>
          <p:nvPr>
            <p:ph type="ftr" idx="11"/>
          </p:nvPr>
        </p:nvSpPr>
        <p:spPr>
          <a:xfrm>
            <a:off x="533400" y="32261175"/>
            <a:ext cx="10437900" cy="8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13" name="Google Shape;66613;p2"/>
          <p:cNvSpPr txBox="1">
            <a:spLocks noGrp="1"/>
          </p:cNvSpPr>
          <p:nvPr>
            <p:ph type="sldNum" idx="12"/>
          </p:nvPr>
        </p:nvSpPr>
        <p:spPr>
          <a:xfrm>
            <a:off x="10999788" y="32261175"/>
            <a:ext cx="3203700" cy="8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6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95" name="Google Shape;66695;p11"/>
          <p:cNvSpPr txBox="1">
            <a:spLocks noGrp="1"/>
          </p:cNvSpPr>
          <p:nvPr>
            <p:ph type="title"/>
          </p:nvPr>
        </p:nvSpPr>
        <p:spPr>
          <a:xfrm>
            <a:off x="1260475" y="1776413"/>
            <a:ext cx="22682100" cy="6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96" name="Google Shape;66696;p11"/>
          <p:cNvSpPr txBox="1">
            <a:spLocks noGrp="1"/>
          </p:cNvSpPr>
          <p:nvPr>
            <p:ph type="body" idx="1"/>
          </p:nvPr>
        </p:nvSpPr>
        <p:spPr>
          <a:xfrm rot="5400000">
            <a:off x="3555088" y="12894500"/>
            <a:ext cx="18116700" cy="204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marL="457200" lvl="0" indent="-812800" algn="l" rtl="0">
              <a:spcBef>
                <a:spcPts val="1840"/>
              </a:spcBef>
              <a:spcAft>
                <a:spcPts val="0"/>
              </a:spcAft>
              <a:buSzPts val="9200"/>
              <a:buChar char="*"/>
              <a:defRPr/>
            </a:lvl1pPr>
            <a:lvl2pPr marL="914400" lvl="1" indent="-762000" algn="l" rtl="0">
              <a:spcBef>
                <a:spcPts val="1680"/>
              </a:spcBef>
              <a:spcAft>
                <a:spcPts val="0"/>
              </a:spcAft>
              <a:buSzPts val="8400"/>
              <a:buChar char="*"/>
              <a:defRPr/>
            </a:lvl2pPr>
            <a:lvl3pPr marL="1371600" lvl="2" indent="-717550" algn="l" rtl="0">
              <a:spcBef>
                <a:spcPts val="1540"/>
              </a:spcBef>
              <a:spcAft>
                <a:spcPts val="0"/>
              </a:spcAft>
              <a:buSzPts val="7700"/>
              <a:buChar char="*"/>
              <a:defRPr/>
            </a:lvl3pPr>
            <a:lvl4pPr marL="1828800" lvl="3" indent="-666750" algn="l" rtl="0">
              <a:spcBef>
                <a:spcPts val="1380"/>
              </a:spcBef>
              <a:spcAft>
                <a:spcPts val="0"/>
              </a:spcAft>
              <a:buSzPts val="6900"/>
              <a:buChar char="*"/>
              <a:defRPr/>
            </a:lvl4pPr>
            <a:lvl5pPr marL="2286000" lvl="4" indent="-615950" algn="l" rtl="0">
              <a:spcBef>
                <a:spcPts val="1220"/>
              </a:spcBef>
              <a:spcAft>
                <a:spcPts val="0"/>
              </a:spcAft>
              <a:buSzPts val="6100"/>
              <a:buChar char="*"/>
              <a:defRPr/>
            </a:lvl5pPr>
            <a:lvl6pPr marL="2743200" lvl="5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6697" name="Google Shape;66697;p11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98" name="Google Shape;66698;p11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99" name="Google Shape;66699;p11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e texto verticais" type="vertTitleAndTx">
  <p:cSld name="VERTICAL_TITLE_AND_VERTICAL_TEXT">
    <p:spTree>
      <p:nvGrpSpPr>
        <p:cNvPr id="1" name="Shape 66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01" name="Google Shape;66701;p12"/>
          <p:cNvSpPr/>
          <p:nvPr/>
        </p:nvSpPr>
        <p:spPr>
          <a:xfrm>
            <a:off x="630238" y="1200150"/>
            <a:ext cx="23968200" cy="7488300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01848"/>
              </a:gs>
              <a:gs pos="90000">
                <a:srgbClr val="0559FF"/>
              </a:gs>
              <a:gs pos="100000">
                <a:srgbClr val="0559FF"/>
              </a:gs>
            </a:gsLst>
            <a:lin ang="5400012" scaled="0"/>
          </a:gradFill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702" name="Google Shape;66702;p12"/>
          <p:cNvGrpSpPr/>
          <p:nvPr/>
        </p:nvGrpSpPr>
        <p:grpSpPr>
          <a:xfrm>
            <a:off x="582514" y="3749542"/>
            <a:ext cx="24044605" cy="6991292"/>
            <a:chOff x="-3905250" y="4294188"/>
            <a:chExt cx="13011150" cy="1892300"/>
          </a:xfrm>
        </p:grpSpPr>
        <p:sp>
          <p:nvSpPr>
            <p:cNvPr id="66703" name="Google Shape;66703;p12"/>
            <p:cNvSpPr/>
            <p:nvPr/>
          </p:nvSpPr>
          <p:spPr>
            <a:xfrm>
              <a:off x="4809798" y="4500433"/>
              <a:ext cx="4296100" cy="1016187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04" name="Google Shape;66704;p12"/>
            <p:cNvSpPr/>
            <p:nvPr/>
          </p:nvSpPr>
          <p:spPr>
            <a:xfrm>
              <a:off x="-309273" y="4317820"/>
              <a:ext cx="8280374" cy="1209972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05" name="Google Shape;66705;p12"/>
            <p:cNvSpPr/>
            <p:nvPr/>
          </p:nvSpPr>
          <p:spPr>
            <a:xfrm>
              <a:off x="3421" y="4335437"/>
              <a:ext cx="8166113" cy="1101694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06" name="Google Shape;66706;p12"/>
            <p:cNvSpPr/>
            <p:nvPr/>
          </p:nvSpPr>
          <p:spPr>
            <a:xfrm>
              <a:off x="4156062" y="4316531"/>
              <a:ext cx="4940386" cy="926815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07" name="Google Shape;66707;p12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708" name="Google Shape;66708;p12"/>
          <p:cNvSpPr txBox="1">
            <a:spLocks noGrp="1"/>
          </p:cNvSpPr>
          <p:nvPr>
            <p:ph type="title"/>
          </p:nvPr>
        </p:nvSpPr>
        <p:spPr>
          <a:xfrm rot="5400000">
            <a:off x="9328493" y="16544853"/>
            <a:ext cx="23558400" cy="56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09" name="Google Shape;66709;p12"/>
          <p:cNvSpPr txBox="1">
            <a:spLocks noGrp="1"/>
          </p:cNvSpPr>
          <p:nvPr>
            <p:ph type="body" idx="1"/>
          </p:nvPr>
        </p:nvSpPr>
        <p:spPr>
          <a:xfrm rot="5400000">
            <a:off x="-2223019" y="11084100"/>
            <a:ext cx="23558400" cy="165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/>
          <a:lstStyle>
            <a:lvl1pPr marL="457200" lvl="0" indent="-812800" algn="l" rtl="0">
              <a:spcBef>
                <a:spcPts val="1840"/>
              </a:spcBef>
              <a:spcAft>
                <a:spcPts val="0"/>
              </a:spcAft>
              <a:buClr>
                <a:schemeClr val="accent1"/>
              </a:buClr>
              <a:buSzPts val="9200"/>
              <a:buChar char="*"/>
              <a:defRPr/>
            </a:lvl1pPr>
            <a:lvl2pPr marL="914400" lvl="1" indent="-762000" algn="l" rtl="0">
              <a:spcBef>
                <a:spcPts val="1680"/>
              </a:spcBef>
              <a:spcAft>
                <a:spcPts val="0"/>
              </a:spcAft>
              <a:buClr>
                <a:schemeClr val="accent1"/>
              </a:buClr>
              <a:buSzPts val="8400"/>
              <a:buChar char="*"/>
              <a:defRPr/>
            </a:lvl2pPr>
            <a:lvl3pPr marL="1371600" lvl="2" indent="-717550" algn="l" rtl="0">
              <a:spcBef>
                <a:spcPts val="1540"/>
              </a:spcBef>
              <a:spcAft>
                <a:spcPts val="0"/>
              </a:spcAft>
              <a:buClr>
                <a:schemeClr val="accent1"/>
              </a:buClr>
              <a:buSzPts val="7700"/>
              <a:buChar char="*"/>
              <a:defRPr/>
            </a:lvl3pPr>
            <a:lvl4pPr marL="1828800" lvl="3" indent="-666750" algn="l" rtl="0">
              <a:spcBef>
                <a:spcPts val="1380"/>
              </a:spcBef>
              <a:spcAft>
                <a:spcPts val="0"/>
              </a:spcAft>
              <a:buClr>
                <a:schemeClr val="accent1"/>
              </a:buClr>
              <a:buSzPts val="6900"/>
              <a:buChar char="*"/>
              <a:defRPr/>
            </a:lvl4pPr>
            <a:lvl5pPr marL="2286000" lvl="4" indent="-615950" algn="l" rtl="0">
              <a:spcBef>
                <a:spcPts val="1220"/>
              </a:spcBef>
              <a:spcAft>
                <a:spcPts val="0"/>
              </a:spcAft>
              <a:buClr>
                <a:schemeClr val="accent1"/>
              </a:buClr>
              <a:buSzPts val="6100"/>
              <a:buChar char="*"/>
              <a:defRPr/>
            </a:lvl5pPr>
            <a:lvl6pPr marL="2743200" lvl="5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6710" name="Google Shape;66710;p12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11" name="Google Shape;66711;p12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12" name="Google Shape;66712;p12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66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20" name="Google Shape;66720;p14"/>
          <p:cNvSpPr txBox="1">
            <a:spLocks noGrp="1"/>
          </p:cNvSpPr>
          <p:nvPr>
            <p:ph type="ctrTitle"/>
          </p:nvPr>
        </p:nvSpPr>
        <p:spPr>
          <a:xfrm>
            <a:off x="1890360" y="11184659"/>
            <a:ext cx="21422400" cy="77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21" name="Google Shape;66721;p14"/>
          <p:cNvSpPr txBox="1">
            <a:spLocks noGrp="1"/>
          </p:cNvSpPr>
          <p:nvPr>
            <p:ph type="subTitle" idx="1"/>
          </p:nvPr>
        </p:nvSpPr>
        <p:spPr>
          <a:xfrm>
            <a:off x="3780720" y="20402262"/>
            <a:ext cx="17641800" cy="9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lvl="0" algn="ctr" rtl="0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722" name="Google Shape;66722;p14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23" name="Google Shape;66723;p14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24" name="Google Shape;66724;p14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6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26" name="Google Shape;66726;p15"/>
          <p:cNvSpPr txBox="1">
            <a:spLocks noGrp="1"/>
          </p:cNvSpPr>
          <p:nvPr>
            <p:ph type="title"/>
          </p:nvPr>
        </p:nvSpPr>
        <p:spPr>
          <a:xfrm>
            <a:off x="1260475" y="1441450"/>
            <a:ext cx="22682100" cy="60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27" name="Google Shape;66727;p15"/>
          <p:cNvSpPr txBox="1">
            <a:spLocks noGrp="1"/>
          </p:cNvSpPr>
          <p:nvPr>
            <p:ph type="body" idx="1"/>
          </p:nvPr>
        </p:nvSpPr>
        <p:spPr>
          <a:xfrm>
            <a:off x="1260475" y="8401050"/>
            <a:ext cx="22682100" cy="237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728" name="Google Shape;66728;p15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29" name="Google Shape;66729;p15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30" name="Google Shape;66730;p15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6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32" name="Google Shape;66732;p16"/>
          <p:cNvSpPr txBox="1">
            <a:spLocks noGrp="1"/>
          </p:cNvSpPr>
          <p:nvPr>
            <p:ph type="title"/>
          </p:nvPr>
        </p:nvSpPr>
        <p:spPr>
          <a:xfrm>
            <a:off x="1990372" y="23135648"/>
            <a:ext cx="21423600" cy="71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33" name="Google Shape;66733;p16"/>
          <p:cNvSpPr txBox="1">
            <a:spLocks noGrp="1"/>
          </p:cNvSpPr>
          <p:nvPr>
            <p:ph type="body" idx="1"/>
          </p:nvPr>
        </p:nvSpPr>
        <p:spPr>
          <a:xfrm>
            <a:off x="1990372" y="15260204"/>
            <a:ext cx="21423600" cy="78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b" anchorCtr="0"/>
          <a:lstStyle>
            <a:lvl1pPr marL="457200" lvl="0" indent="-22860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734" name="Google Shape;66734;p16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35" name="Google Shape;66735;p16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36" name="Google Shape;66736;p16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6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38" name="Google Shape;66738;p17"/>
          <p:cNvSpPr txBox="1">
            <a:spLocks noGrp="1"/>
          </p:cNvSpPr>
          <p:nvPr>
            <p:ph type="title"/>
          </p:nvPr>
        </p:nvSpPr>
        <p:spPr>
          <a:xfrm>
            <a:off x="1260475" y="1441450"/>
            <a:ext cx="22682100" cy="60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39" name="Google Shape;66739;p17"/>
          <p:cNvSpPr txBox="1">
            <a:spLocks noGrp="1"/>
          </p:cNvSpPr>
          <p:nvPr>
            <p:ph type="body" idx="1"/>
          </p:nvPr>
        </p:nvSpPr>
        <p:spPr>
          <a:xfrm>
            <a:off x="1260652" y="8400762"/>
            <a:ext cx="11281800" cy="237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740" name="Google Shape;66740;p17"/>
          <p:cNvSpPr txBox="1">
            <a:spLocks noGrp="1"/>
          </p:cNvSpPr>
          <p:nvPr>
            <p:ph type="body" idx="2"/>
          </p:nvPr>
        </p:nvSpPr>
        <p:spPr>
          <a:xfrm>
            <a:off x="12660842" y="8400762"/>
            <a:ext cx="11281800" cy="237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741" name="Google Shape;66741;p17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42" name="Google Shape;66742;p17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43" name="Google Shape;66743;p17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66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45" name="Google Shape;66745;p18"/>
          <p:cNvSpPr txBox="1">
            <a:spLocks noGrp="1"/>
          </p:cNvSpPr>
          <p:nvPr>
            <p:ph type="title"/>
          </p:nvPr>
        </p:nvSpPr>
        <p:spPr>
          <a:xfrm>
            <a:off x="1260475" y="1441450"/>
            <a:ext cx="22682100" cy="60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46" name="Google Shape;66746;p18"/>
          <p:cNvSpPr txBox="1">
            <a:spLocks noGrp="1"/>
          </p:cNvSpPr>
          <p:nvPr>
            <p:ph type="body" idx="1"/>
          </p:nvPr>
        </p:nvSpPr>
        <p:spPr>
          <a:xfrm>
            <a:off x="1260652" y="8058727"/>
            <a:ext cx="11134800" cy="33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b" anchorCtr="0"/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66747" name="Google Shape;66747;p18"/>
          <p:cNvSpPr txBox="1">
            <a:spLocks noGrp="1"/>
          </p:cNvSpPr>
          <p:nvPr>
            <p:ph type="body" idx="2"/>
          </p:nvPr>
        </p:nvSpPr>
        <p:spPr>
          <a:xfrm>
            <a:off x="1260652" y="11418455"/>
            <a:ext cx="11134800" cy="207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2pPr>
            <a:lvl3pPr marL="1371600" lvl="2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marL="228600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marL="274320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marL="320040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marL="411480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66748" name="Google Shape;66748;p18"/>
          <p:cNvSpPr txBox="1">
            <a:spLocks noGrp="1"/>
          </p:cNvSpPr>
          <p:nvPr>
            <p:ph type="body" idx="3"/>
          </p:nvPr>
        </p:nvSpPr>
        <p:spPr>
          <a:xfrm>
            <a:off x="12802835" y="8058727"/>
            <a:ext cx="11139600" cy="33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b" anchorCtr="0"/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66749" name="Google Shape;66749;p18"/>
          <p:cNvSpPr txBox="1">
            <a:spLocks noGrp="1"/>
          </p:cNvSpPr>
          <p:nvPr>
            <p:ph type="body" idx="4"/>
          </p:nvPr>
        </p:nvSpPr>
        <p:spPr>
          <a:xfrm>
            <a:off x="12802835" y="11418455"/>
            <a:ext cx="11139600" cy="207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2pPr>
            <a:lvl3pPr marL="1371600" lvl="2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marL="228600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marL="274320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marL="320040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marL="411480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66750" name="Google Shape;66750;p18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51" name="Google Shape;66751;p18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52" name="Google Shape;66752;p18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66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54" name="Google Shape;66754;p19"/>
          <p:cNvSpPr txBox="1">
            <a:spLocks noGrp="1"/>
          </p:cNvSpPr>
          <p:nvPr>
            <p:ph type="title"/>
          </p:nvPr>
        </p:nvSpPr>
        <p:spPr>
          <a:xfrm>
            <a:off x="1260475" y="1441450"/>
            <a:ext cx="22682100" cy="60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55" name="Google Shape;66755;p19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56" name="Google Shape;66756;p19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57" name="Google Shape;66757;p19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66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59" name="Google Shape;66759;p20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60" name="Google Shape;66760;p20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61" name="Google Shape;66761;p20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6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3" name="Google Shape;66763;p21"/>
          <p:cNvSpPr txBox="1">
            <a:spLocks noGrp="1"/>
          </p:cNvSpPr>
          <p:nvPr>
            <p:ph type="title"/>
          </p:nvPr>
        </p:nvSpPr>
        <p:spPr>
          <a:xfrm>
            <a:off x="1260652" y="1433080"/>
            <a:ext cx="8291100" cy="61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64" name="Google Shape;66764;p21"/>
          <p:cNvSpPr txBox="1">
            <a:spLocks noGrp="1"/>
          </p:cNvSpPr>
          <p:nvPr>
            <p:ph type="body" idx="1"/>
          </p:nvPr>
        </p:nvSpPr>
        <p:spPr>
          <a:xfrm>
            <a:off x="9854319" y="1433080"/>
            <a:ext cx="14088300" cy="30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marL="228600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marL="2743200" lvl="5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66765" name="Google Shape;66765;p21"/>
          <p:cNvSpPr txBox="1">
            <a:spLocks noGrp="1"/>
          </p:cNvSpPr>
          <p:nvPr>
            <p:ph type="body" idx="2"/>
          </p:nvPr>
        </p:nvSpPr>
        <p:spPr>
          <a:xfrm>
            <a:off x="1260652" y="7534853"/>
            <a:ext cx="8291100" cy="24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2pPr>
            <a:lvl3pPr marL="1371600" lvl="2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6766" name="Google Shape;66766;p21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67" name="Google Shape;66767;p21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68" name="Google Shape;66768;p21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spTree>
      <p:nvGrpSpPr>
        <p:cNvPr id="1" name="Shape 66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15" name="Google Shape;66615;p3"/>
          <p:cNvSpPr/>
          <p:nvPr/>
        </p:nvSpPr>
        <p:spPr>
          <a:xfrm>
            <a:off x="630238" y="1200150"/>
            <a:ext cx="23968200" cy="3168330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01848"/>
              </a:gs>
              <a:gs pos="100000">
                <a:srgbClr val="0559FF"/>
              </a:gs>
            </a:gsLst>
            <a:lin ang="5400012" scaled="0"/>
          </a:gradFill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616" name="Google Shape;66616;p3"/>
          <p:cNvGrpSpPr/>
          <p:nvPr/>
        </p:nvGrpSpPr>
        <p:grpSpPr>
          <a:xfrm>
            <a:off x="582514" y="28108142"/>
            <a:ext cx="24044605" cy="6991292"/>
            <a:chOff x="-3905250" y="4294188"/>
            <a:chExt cx="13011150" cy="1892300"/>
          </a:xfrm>
        </p:grpSpPr>
        <p:sp>
          <p:nvSpPr>
            <p:cNvPr id="66617" name="Google Shape;66617;p3"/>
            <p:cNvSpPr/>
            <p:nvPr/>
          </p:nvSpPr>
          <p:spPr>
            <a:xfrm>
              <a:off x="4809798" y="4500433"/>
              <a:ext cx="4296100" cy="1016187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18" name="Google Shape;66618;p3"/>
            <p:cNvSpPr/>
            <p:nvPr/>
          </p:nvSpPr>
          <p:spPr>
            <a:xfrm>
              <a:off x="-309273" y="4317820"/>
              <a:ext cx="8280374" cy="1209972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19" name="Google Shape;66619;p3"/>
            <p:cNvSpPr/>
            <p:nvPr/>
          </p:nvSpPr>
          <p:spPr>
            <a:xfrm>
              <a:off x="3421" y="4335437"/>
              <a:ext cx="8166113" cy="1101694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20" name="Google Shape;66620;p3"/>
            <p:cNvSpPr/>
            <p:nvPr/>
          </p:nvSpPr>
          <p:spPr>
            <a:xfrm>
              <a:off x="4156062" y="4316531"/>
              <a:ext cx="4940386" cy="926815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21" name="Google Shape;66621;p3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622" name="Google Shape;66622;p3"/>
          <p:cNvSpPr txBox="1">
            <a:spLocks noGrp="1"/>
          </p:cNvSpPr>
          <p:nvPr>
            <p:ph type="ctrTitle"/>
          </p:nvPr>
        </p:nvSpPr>
        <p:spPr>
          <a:xfrm>
            <a:off x="1890236" y="8401050"/>
            <a:ext cx="21422700" cy="9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23" name="Google Shape;66623;p3"/>
          <p:cNvSpPr txBox="1">
            <a:spLocks noGrp="1"/>
          </p:cNvSpPr>
          <p:nvPr>
            <p:ph type="subTitle" idx="1"/>
          </p:nvPr>
        </p:nvSpPr>
        <p:spPr>
          <a:xfrm>
            <a:off x="3780473" y="18669005"/>
            <a:ext cx="176421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>
            <a:normAutofit/>
          </a:bodyPr>
          <a:lstStyle>
            <a:lvl1pPr lvl="0" algn="ctr" rtl="0">
              <a:spcBef>
                <a:spcPts val="1540"/>
              </a:spcBef>
              <a:spcAft>
                <a:spcPts val="0"/>
              </a:spcAft>
              <a:buSzPts val="7700"/>
              <a:buNone/>
              <a:defRPr sz="7700">
                <a:solidFill>
                  <a:srgbClr val="FFFFFF"/>
                </a:solidFill>
              </a:defRPr>
            </a:lvl1pPr>
            <a:lvl2pPr lvl="1" algn="ctr" rtl="0">
              <a:spcBef>
                <a:spcPts val="1680"/>
              </a:spcBef>
              <a:spcAft>
                <a:spcPts val="0"/>
              </a:spcAft>
              <a:buSzPts val="84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1540"/>
              </a:spcBef>
              <a:spcAft>
                <a:spcPts val="0"/>
              </a:spcAft>
              <a:buSzPts val="77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1380"/>
              </a:spcBef>
              <a:spcAft>
                <a:spcPts val="0"/>
              </a:spcAft>
              <a:buSzPts val="69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1220"/>
              </a:spcBef>
              <a:spcAft>
                <a:spcPts val="0"/>
              </a:spcAft>
              <a:buSzPts val="61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1469"/>
              </a:spcBef>
              <a:spcAft>
                <a:spcPts val="0"/>
              </a:spcAft>
              <a:buSzPts val="54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1469"/>
              </a:spcBef>
              <a:spcAft>
                <a:spcPts val="0"/>
              </a:spcAft>
              <a:buSzPts val="54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1469"/>
              </a:spcBef>
              <a:spcAft>
                <a:spcPts val="0"/>
              </a:spcAft>
              <a:buSzPts val="54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1469"/>
              </a:spcBef>
              <a:spcAft>
                <a:spcPts val="0"/>
              </a:spcAft>
              <a:buSzPts val="5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624" name="Google Shape;66624;p3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25" name="Google Shape;66625;p3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26" name="Google Shape;66626;p3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6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70" name="Google Shape;66770;p22"/>
          <p:cNvSpPr txBox="1">
            <a:spLocks noGrp="1"/>
          </p:cNvSpPr>
          <p:nvPr>
            <p:ph type="title"/>
          </p:nvPr>
        </p:nvSpPr>
        <p:spPr>
          <a:xfrm>
            <a:off x="4940124" y="25203727"/>
            <a:ext cx="15121500" cy="29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71" name="Google Shape;66771;p22"/>
          <p:cNvSpPr>
            <a:spLocks noGrp="1"/>
          </p:cNvSpPr>
          <p:nvPr>
            <p:ph type="pic" idx="2"/>
          </p:nvPr>
        </p:nvSpPr>
        <p:spPr>
          <a:xfrm>
            <a:off x="4940124" y="3216853"/>
            <a:ext cx="15121500" cy="21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R="0" lvl="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772" name="Google Shape;66772;p22"/>
          <p:cNvSpPr txBox="1">
            <a:spLocks noGrp="1"/>
          </p:cNvSpPr>
          <p:nvPr>
            <p:ph type="body" idx="1"/>
          </p:nvPr>
        </p:nvSpPr>
        <p:spPr>
          <a:xfrm>
            <a:off x="4940124" y="28178126"/>
            <a:ext cx="15121500" cy="42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2pPr>
            <a:lvl3pPr marL="1371600" lvl="2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6773" name="Google Shape;66773;p22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74" name="Google Shape;66774;p22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75" name="Google Shape;66775;p22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6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77" name="Google Shape;66777;p23"/>
          <p:cNvSpPr txBox="1">
            <a:spLocks noGrp="1"/>
          </p:cNvSpPr>
          <p:nvPr>
            <p:ph type="title"/>
          </p:nvPr>
        </p:nvSpPr>
        <p:spPr>
          <a:xfrm>
            <a:off x="1260475" y="1441450"/>
            <a:ext cx="22682100" cy="60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78" name="Google Shape;66778;p23"/>
          <p:cNvSpPr txBox="1">
            <a:spLocks noGrp="1"/>
          </p:cNvSpPr>
          <p:nvPr>
            <p:ph type="body" idx="1"/>
          </p:nvPr>
        </p:nvSpPr>
        <p:spPr>
          <a:xfrm rot="5400000">
            <a:off x="720725" y="8940900"/>
            <a:ext cx="23761800" cy="22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779" name="Google Shape;66779;p23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80" name="Google Shape;66780;p23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81" name="Google Shape;66781;p23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66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83" name="Google Shape;66783;p24"/>
          <p:cNvSpPr txBox="1">
            <a:spLocks noGrp="1"/>
          </p:cNvSpPr>
          <p:nvPr>
            <p:ph type="title"/>
          </p:nvPr>
        </p:nvSpPr>
        <p:spPr>
          <a:xfrm rot="5400000">
            <a:off x="5747199" y="13967339"/>
            <a:ext cx="30720900" cy="56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84" name="Google Shape;66784;p24"/>
          <p:cNvSpPr txBox="1">
            <a:spLocks noGrp="1"/>
          </p:cNvSpPr>
          <p:nvPr>
            <p:ph type="body" idx="1"/>
          </p:nvPr>
        </p:nvSpPr>
        <p:spPr>
          <a:xfrm rot="5400000">
            <a:off x="-5653129" y="8355389"/>
            <a:ext cx="30720900" cy="168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785" name="Google Shape;66785;p24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86" name="Google Shape;66786;p24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87" name="Google Shape;66787;p24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92" name="Google Shape;66792;p26"/>
          <p:cNvSpPr txBox="1">
            <a:spLocks noGrp="1"/>
          </p:cNvSpPr>
          <p:nvPr>
            <p:ph type="ctrTitle"/>
          </p:nvPr>
        </p:nvSpPr>
        <p:spPr>
          <a:xfrm>
            <a:off x="4494481" y="13942688"/>
            <a:ext cx="16214100" cy="8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green">
  <p:cSld name="Title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94" name="Google Shape;66794;p27"/>
          <p:cNvSpPr txBox="1">
            <a:spLocks noGrp="1"/>
          </p:cNvSpPr>
          <p:nvPr>
            <p:ph type="ctrTitle"/>
          </p:nvPr>
        </p:nvSpPr>
        <p:spPr>
          <a:xfrm>
            <a:off x="4494481" y="13942688"/>
            <a:ext cx="16214100" cy="8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magenta">
  <p:cSld name="Title magent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96" name="Google Shape;66796;p28"/>
          <p:cNvSpPr txBox="1">
            <a:spLocks noGrp="1"/>
          </p:cNvSpPr>
          <p:nvPr>
            <p:ph type="ctrTitle"/>
          </p:nvPr>
        </p:nvSpPr>
        <p:spPr>
          <a:xfrm>
            <a:off x="4494481" y="13942688"/>
            <a:ext cx="16214100" cy="8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blue">
  <p:cSld name="Title blu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98" name="Google Shape;66798;p29"/>
          <p:cNvSpPr txBox="1">
            <a:spLocks noGrp="1"/>
          </p:cNvSpPr>
          <p:nvPr>
            <p:ph type="ctrTitle"/>
          </p:nvPr>
        </p:nvSpPr>
        <p:spPr>
          <a:xfrm>
            <a:off x="4494481" y="13942688"/>
            <a:ext cx="16214100" cy="8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66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00" name="Google Shape;66800;p30"/>
          <p:cNvSpPr txBox="1">
            <a:spLocks noGrp="1"/>
          </p:cNvSpPr>
          <p:nvPr>
            <p:ph type="ctrTitle"/>
          </p:nvPr>
        </p:nvSpPr>
        <p:spPr>
          <a:xfrm>
            <a:off x="4549053" y="9608072"/>
            <a:ext cx="16104900" cy="8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9pPr>
          </a:lstStyle>
          <a:p>
            <a:endParaRPr/>
          </a:p>
        </p:txBody>
      </p:sp>
      <p:sp>
        <p:nvSpPr>
          <p:cNvPr id="66801" name="Google Shape;66801;p30"/>
          <p:cNvSpPr txBox="1">
            <a:spLocks noGrp="1"/>
          </p:cNvSpPr>
          <p:nvPr>
            <p:ph type="subTitle" idx="1"/>
          </p:nvPr>
        </p:nvSpPr>
        <p:spPr>
          <a:xfrm>
            <a:off x="4549053" y="18405056"/>
            <a:ext cx="16104900" cy="54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5400"/>
              <a:buFont typeface="Arial"/>
              <a:buNone/>
              <a:defRPr>
                <a:solidFill>
                  <a:srgbClr val="979CB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6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03" name="Google Shape;66803;p31"/>
          <p:cNvSpPr txBox="1"/>
          <p:nvPr/>
        </p:nvSpPr>
        <p:spPr>
          <a:xfrm>
            <a:off x="9904413" y="8669338"/>
            <a:ext cx="5394300" cy="45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700">
                <a:solidFill>
                  <a:srgbClr val="979CB8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  <a:endParaRPr/>
          </a:p>
        </p:txBody>
      </p:sp>
      <p:sp>
        <p:nvSpPr>
          <p:cNvPr id="66804" name="Google Shape;66804;p31"/>
          <p:cNvSpPr/>
          <p:nvPr/>
        </p:nvSpPr>
        <p:spPr>
          <a:xfrm>
            <a:off x="10888663" y="8248650"/>
            <a:ext cx="3606756" cy="6084901"/>
          </a:xfrm>
          <a:custGeom>
            <a:avLst/>
            <a:gdLst/>
            <a:ahLst/>
            <a:cxnLst/>
            <a:rect l="l" t="t" r="r" b="b"/>
            <a:pathLst>
              <a:path w="59251" h="52447" extrusionOk="0">
                <a:moveTo>
                  <a:pt x="31417" y="954"/>
                </a:moveTo>
                <a:cubicBezTo>
                  <a:pt x="25372" y="536"/>
                  <a:pt x="17283" y="-1744"/>
                  <a:pt x="13340" y="2856"/>
                </a:cubicBezTo>
                <a:cubicBezTo>
                  <a:pt x="3770" y="14019"/>
                  <a:pt x="374" y="37628"/>
                  <a:pt x="11755" y="46938"/>
                </a:cubicBezTo>
                <a:cubicBezTo>
                  <a:pt x="19207" y="53034"/>
                  <a:pt x="30838" y="53180"/>
                  <a:pt x="40297" y="51378"/>
                </a:cubicBezTo>
                <a:cubicBezTo>
                  <a:pt x="46480" y="50199"/>
                  <a:pt x="49933" y="42778"/>
                  <a:pt x="52665" y="37107"/>
                </a:cubicBezTo>
                <a:cubicBezTo>
                  <a:pt x="55247" y="31744"/>
                  <a:pt x="60978" y="25793"/>
                  <a:pt x="58690" y="20299"/>
                </a:cubicBezTo>
                <a:cubicBezTo>
                  <a:pt x="57278" y="16911"/>
                  <a:pt x="53473" y="15077"/>
                  <a:pt x="50445" y="13005"/>
                </a:cubicBezTo>
                <a:cubicBezTo>
                  <a:pt x="41917" y="7170"/>
                  <a:pt x="31006" y="-916"/>
                  <a:pt x="21269" y="2539"/>
                </a:cubicBezTo>
                <a:cubicBezTo>
                  <a:pt x="13737" y="5211"/>
                  <a:pt x="5208" y="9706"/>
                  <a:pt x="2241" y="17127"/>
                </a:cubicBezTo>
                <a:cubicBezTo>
                  <a:pt x="-1024" y="25295"/>
                  <a:pt x="-738" y="36131"/>
                  <a:pt x="4144" y="43449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05" name="Google Shape;66805;p31"/>
          <p:cNvSpPr/>
          <p:nvPr/>
        </p:nvSpPr>
        <p:spPr>
          <a:xfrm>
            <a:off x="10679113" y="7796213"/>
            <a:ext cx="3844998" cy="6838987"/>
          </a:xfrm>
          <a:custGeom>
            <a:avLst/>
            <a:gdLst/>
            <a:ahLst/>
            <a:cxnLst/>
            <a:rect l="l" t="t" r="r" b="b"/>
            <a:pathLst>
              <a:path w="63157" h="58939" extrusionOk="0">
                <a:moveTo>
                  <a:pt x="20826" y="0"/>
                </a:moveTo>
                <a:cubicBezTo>
                  <a:pt x="13565" y="0"/>
                  <a:pt x="6296" y="7516"/>
                  <a:pt x="4652" y="14588"/>
                </a:cubicBezTo>
                <a:cubicBezTo>
                  <a:pt x="2363" y="24428"/>
                  <a:pt x="5707" y="35896"/>
                  <a:pt x="11629" y="44082"/>
                </a:cubicBezTo>
                <a:cubicBezTo>
                  <a:pt x="17781" y="52586"/>
                  <a:pt x="29172" y="60332"/>
                  <a:pt x="39537" y="58670"/>
                </a:cubicBezTo>
                <a:cubicBezTo>
                  <a:pt x="49203" y="57119"/>
                  <a:pt x="49748" y="56659"/>
                  <a:pt x="57296" y="50424"/>
                </a:cubicBezTo>
                <a:cubicBezTo>
                  <a:pt x="62555" y="46079"/>
                  <a:pt x="64679" y="36599"/>
                  <a:pt x="61736" y="30445"/>
                </a:cubicBezTo>
                <a:cubicBezTo>
                  <a:pt x="58298" y="23257"/>
                  <a:pt x="56272" y="24643"/>
                  <a:pt x="50954" y="18711"/>
                </a:cubicBezTo>
                <a:cubicBezTo>
                  <a:pt x="47260" y="14590"/>
                  <a:pt x="44103" y="9184"/>
                  <a:pt x="38903" y="7294"/>
                </a:cubicBezTo>
                <a:cubicBezTo>
                  <a:pt x="33438" y="5307"/>
                  <a:pt x="26890" y="5217"/>
                  <a:pt x="21460" y="7294"/>
                </a:cubicBezTo>
                <a:cubicBezTo>
                  <a:pt x="9148" y="12000"/>
                  <a:pt x="-3826" y="29029"/>
                  <a:pt x="1164" y="41228"/>
                </a:cubicBezTo>
                <a:cubicBezTo>
                  <a:pt x="8128" y="58253"/>
                  <a:pt x="49341" y="57602"/>
                  <a:pt x="56345" y="40593"/>
                </a:cubicBezTo>
                <a:cubicBezTo>
                  <a:pt x="58881" y="34431"/>
                  <a:pt x="60566" y="26228"/>
                  <a:pt x="56979" y="20614"/>
                </a:cubicBezTo>
                <a:cubicBezTo>
                  <a:pt x="53070" y="14496"/>
                  <a:pt x="47109" y="9628"/>
                  <a:pt x="40806" y="6026"/>
                </a:cubicBezTo>
                <a:cubicBezTo>
                  <a:pt x="32309" y="1169"/>
                  <a:pt x="17818" y="3588"/>
                  <a:pt x="11946" y="11417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06" name="Google Shape;66806;p31"/>
          <p:cNvSpPr txBox="1">
            <a:spLocks noGrp="1"/>
          </p:cNvSpPr>
          <p:nvPr>
            <p:ph type="body" idx="1"/>
          </p:nvPr>
        </p:nvSpPr>
        <p:spPr>
          <a:xfrm>
            <a:off x="3871430" y="15132603"/>
            <a:ext cx="17460300" cy="57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t" anchorCtr="0"/>
          <a:lstStyle>
            <a:lvl1pPr marL="45720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marL="91440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marL="137160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marL="182880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marL="228600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marL="274320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Shadows Into Light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marL="320040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Shadows Into Light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marL="365760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Shadows Into Light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marL="411480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Shadows Into Light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6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08" name="Google Shape;66808;p32"/>
          <p:cNvSpPr/>
          <p:nvPr/>
        </p:nvSpPr>
        <p:spPr>
          <a:xfrm>
            <a:off x="8601075" y="8050213"/>
            <a:ext cx="8436092" cy="7937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09" name="Google Shape;66809;p32"/>
          <p:cNvSpPr/>
          <p:nvPr/>
        </p:nvSpPr>
        <p:spPr>
          <a:xfrm>
            <a:off x="8456613" y="8283575"/>
            <a:ext cx="8894812" cy="82550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10" name="Google Shape;66810;p32"/>
          <p:cNvSpPr txBox="1">
            <a:spLocks noGrp="1"/>
          </p:cNvSpPr>
          <p:nvPr>
            <p:ph type="title"/>
          </p:nvPr>
        </p:nvSpPr>
        <p:spPr>
          <a:xfrm>
            <a:off x="2833289" y="3621321"/>
            <a:ext cx="19536600" cy="47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66811" name="Google Shape;66811;p32"/>
          <p:cNvSpPr txBox="1">
            <a:spLocks noGrp="1"/>
          </p:cNvSpPr>
          <p:nvPr>
            <p:ph type="body" idx="1"/>
          </p:nvPr>
        </p:nvSpPr>
        <p:spPr>
          <a:xfrm>
            <a:off x="2950085" y="10072915"/>
            <a:ext cx="19449000" cy="21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6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28" name="Google Shape;66628;p4"/>
          <p:cNvSpPr txBox="1">
            <a:spLocks noGrp="1"/>
          </p:cNvSpPr>
          <p:nvPr>
            <p:ph type="body" idx="1"/>
          </p:nvPr>
        </p:nvSpPr>
        <p:spPr>
          <a:xfrm>
            <a:off x="2403475" y="14046200"/>
            <a:ext cx="20420100" cy="181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6629" name="Google Shape;66629;p4"/>
          <p:cNvSpPr txBox="1">
            <a:spLocks noGrp="1"/>
          </p:cNvSpPr>
          <p:nvPr>
            <p:ph type="title"/>
          </p:nvPr>
        </p:nvSpPr>
        <p:spPr>
          <a:xfrm>
            <a:off x="1260475" y="1776413"/>
            <a:ext cx="22682100" cy="6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30" name="Google Shape;66630;p4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31" name="Google Shape;66631;p4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32" name="Google Shape;66632;p4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66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13" name="Google Shape;66813;p33"/>
          <p:cNvSpPr/>
          <p:nvPr/>
        </p:nvSpPr>
        <p:spPr>
          <a:xfrm>
            <a:off x="8601075" y="8050213"/>
            <a:ext cx="8436092" cy="7937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14" name="Google Shape;66814;p33"/>
          <p:cNvSpPr/>
          <p:nvPr/>
        </p:nvSpPr>
        <p:spPr>
          <a:xfrm>
            <a:off x="8456613" y="8283575"/>
            <a:ext cx="8894812" cy="82550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15" name="Google Shape;66815;p33"/>
          <p:cNvSpPr txBox="1">
            <a:spLocks noGrp="1"/>
          </p:cNvSpPr>
          <p:nvPr>
            <p:ph type="body" idx="1"/>
          </p:nvPr>
        </p:nvSpPr>
        <p:spPr>
          <a:xfrm>
            <a:off x="3059370" y="9615113"/>
            <a:ext cx="9003000" cy="21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816" name="Google Shape;66816;p33"/>
          <p:cNvSpPr txBox="1">
            <a:spLocks noGrp="1"/>
          </p:cNvSpPr>
          <p:nvPr>
            <p:ph type="body" idx="2"/>
          </p:nvPr>
        </p:nvSpPr>
        <p:spPr>
          <a:xfrm>
            <a:off x="13548485" y="9615113"/>
            <a:ext cx="8697000" cy="21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817" name="Google Shape;66817;p33"/>
          <p:cNvSpPr txBox="1">
            <a:spLocks noGrp="1"/>
          </p:cNvSpPr>
          <p:nvPr>
            <p:ph type="title"/>
          </p:nvPr>
        </p:nvSpPr>
        <p:spPr>
          <a:xfrm>
            <a:off x="2833289" y="3621321"/>
            <a:ext cx="19536600" cy="47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66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19" name="Google Shape;66819;p34"/>
          <p:cNvSpPr/>
          <p:nvPr/>
        </p:nvSpPr>
        <p:spPr>
          <a:xfrm>
            <a:off x="8601075" y="8050213"/>
            <a:ext cx="8436092" cy="7937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20" name="Google Shape;66820;p34"/>
          <p:cNvSpPr/>
          <p:nvPr/>
        </p:nvSpPr>
        <p:spPr>
          <a:xfrm>
            <a:off x="8456613" y="8283575"/>
            <a:ext cx="8894812" cy="82550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21" name="Google Shape;66821;p34"/>
          <p:cNvSpPr txBox="1">
            <a:spLocks noGrp="1"/>
          </p:cNvSpPr>
          <p:nvPr>
            <p:ph type="body" idx="1"/>
          </p:nvPr>
        </p:nvSpPr>
        <p:spPr>
          <a:xfrm>
            <a:off x="2797113" y="9989700"/>
            <a:ext cx="6332100" cy="21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9pPr>
          </a:lstStyle>
          <a:p>
            <a:endParaRPr/>
          </a:p>
        </p:txBody>
      </p:sp>
      <p:sp>
        <p:nvSpPr>
          <p:cNvPr id="66822" name="Google Shape;66822;p34"/>
          <p:cNvSpPr txBox="1">
            <a:spLocks noGrp="1"/>
          </p:cNvSpPr>
          <p:nvPr>
            <p:ph type="body" idx="2"/>
          </p:nvPr>
        </p:nvSpPr>
        <p:spPr>
          <a:xfrm>
            <a:off x="9453732" y="9989700"/>
            <a:ext cx="6332100" cy="21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9pPr>
          </a:lstStyle>
          <a:p>
            <a:endParaRPr/>
          </a:p>
        </p:txBody>
      </p:sp>
      <p:sp>
        <p:nvSpPr>
          <p:cNvPr id="66823" name="Google Shape;66823;p34"/>
          <p:cNvSpPr txBox="1">
            <a:spLocks noGrp="1"/>
          </p:cNvSpPr>
          <p:nvPr>
            <p:ph type="body" idx="3"/>
          </p:nvPr>
        </p:nvSpPr>
        <p:spPr>
          <a:xfrm>
            <a:off x="16110352" y="9989700"/>
            <a:ext cx="6332100" cy="21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9pPr>
          </a:lstStyle>
          <a:p>
            <a:endParaRPr/>
          </a:p>
        </p:txBody>
      </p:sp>
      <p:sp>
        <p:nvSpPr>
          <p:cNvPr id="66824" name="Google Shape;66824;p34"/>
          <p:cNvSpPr txBox="1">
            <a:spLocks noGrp="1"/>
          </p:cNvSpPr>
          <p:nvPr>
            <p:ph type="title"/>
          </p:nvPr>
        </p:nvSpPr>
        <p:spPr>
          <a:xfrm>
            <a:off x="2833289" y="3621321"/>
            <a:ext cx="19536600" cy="47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26" name="Google Shape;66826;p35"/>
          <p:cNvSpPr/>
          <p:nvPr/>
        </p:nvSpPr>
        <p:spPr>
          <a:xfrm>
            <a:off x="8601075" y="8050213"/>
            <a:ext cx="8436092" cy="7937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27" name="Google Shape;66827;p35"/>
          <p:cNvSpPr/>
          <p:nvPr/>
        </p:nvSpPr>
        <p:spPr>
          <a:xfrm>
            <a:off x="8456613" y="8283575"/>
            <a:ext cx="8894812" cy="82550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28" name="Google Shape;66828;p35"/>
          <p:cNvSpPr txBox="1">
            <a:spLocks noGrp="1"/>
          </p:cNvSpPr>
          <p:nvPr>
            <p:ph type="title"/>
          </p:nvPr>
        </p:nvSpPr>
        <p:spPr>
          <a:xfrm>
            <a:off x="2833289" y="3621321"/>
            <a:ext cx="19536600" cy="47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6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30" name="Google Shape;66830;p36"/>
          <p:cNvSpPr txBox="1">
            <a:spLocks noGrp="1"/>
          </p:cNvSpPr>
          <p:nvPr>
            <p:ph type="body" idx="1"/>
          </p:nvPr>
        </p:nvSpPr>
        <p:spPr>
          <a:xfrm>
            <a:off x="2702229" y="28843894"/>
            <a:ext cx="19798800" cy="36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b" anchorCtr="0"/>
          <a:lstStyle>
            <a:lvl1pPr marL="457200" lvl="0" indent="-228600" algn="ctr" rtl="0">
              <a:spcBef>
                <a:spcPts val="1377"/>
              </a:spcBef>
              <a:spcAft>
                <a:spcPts val="0"/>
              </a:spcAft>
              <a:buClr>
                <a:srgbClr val="979CB8"/>
              </a:buClr>
              <a:buSzPts val="6100"/>
              <a:buFont typeface="Arial"/>
              <a:buNone/>
              <a:defRPr sz="6100">
                <a:solidFill>
                  <a:srgbClr val="979CB8"/>
                </a:solidFill>
              </a:defRPr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668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yellow">
  <p:cSld name="Blank yellow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green">
  <p:cSld name="Blank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 magent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lue">
  <p:cSld name="Blank blu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Layout Personalizado">
  <p:cSld name="1_Layout Personalizado">
    <p:spTree>
      <p:nvGrpSpPr>
        <p:cNvPr id="1" name="Shape 66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37" name="Google Shape;66837;p42"/>
          <p:cNvSpPr txBox="1">
            <a:spLocks noGrp="1"/>
          </p:cNvSpPr>
          <p:nvPr>
            <p:ph type="title"/>
          </p:nvPr>
        </p:nvSpPr>
        <p:spPr>
          <a:xfrm>
            <a:off x="1260652" y="1441740"/>
            <a:ext cx="22681800" cy="60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spTree>
      <p:nvGrpSpPr>
        <p:cNvPr id="1" name="Shape 66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34" name="Google Shape;66634;p5"/>
          <p:cNvSpPr/>
          <p:nvPr/>
        </p:nvSpPr>
        <p:spPr>
          <a:xfrm>
            <a:off x="630238" y="1200150"/>
            <a:ext cx="23968200" cy="2486670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01848"/>
              </a:gs>
              <a:gs pos="100000">
                <a:srgbClr val="0559FF"/>
              </a:gs>
            </a:gsLst>
            <a:lin ang="5400012" scaled="0"/>
          </a:gradFill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35" name="Google Shape;66635;p5"/>
          <p:cNvSpPr/>
          <p:nvPr/>
        </p:nvSpPr>
        <p:spPr>
          <a:xfrm>
            <a:off x="16668750" y="22069425"/>
            <a:ext cx="7927978" cy="3748088"/>
          </a:xfrm>
          <a:custGeom>
            <a:avLst/>
            <a:gdLst/>
            <a:ahLst/>
            <a:cxnLst/>
            <a:rect l="l" t="t" r="r" b="b"/>
            <a:pathLst>
              <a:path w="2706" h="640" extrusionOk="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30"/>
            </a:schemeClr>
          </a:solidFill>
          <a:ln>
            <a:noFill/>
          </a:ln>
        </p:spPr>
        <p:txBody>
          <a:bodyPr spcFirstLastPara="1" wrap="square" lIns="349750" tIns="174875" rIns="349750" bIns="174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36" name="Google Shape;66636;p5"/>
          <p:cNvSpPr/>
          <p:nvPr/>
        </p:nvSpPr>
        <p:spPr>
          <a:xfrm>
            <a:off x="7219950" y="21394738"/>
            <a:ext cx="15281276" cy="4464049"/>
          </a:xfrm>
          <a:custGeom>
            <a:avLst/>
            <a:gdLst/>
            <a:ahLst/>
            <a:cxnLst/>
            <a:rect l="l" t="t" r="r" b="b"/>
            <a:pathLst>
              <a:path w="5216" h="762" extrusionOk="0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39610"/>
            </a:schemeClr>
          </a:solidFill>
          <a:ln>
            <a:noFill/>
          </a:ln>
        </p:spPr>
        <p:txBody>
          <a:bodyPr spcFirstLastPara="1" wrap="square" lIns="349750" tIns="174875" rIns="349750" bIns="174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37" name="Google Shape;66637;p5"/>
          <p:cNvSpPr/>
          <p:nvPr/>
        </p:nvSpPr>
        <p:spPr>
          <a:xfrm>
            <a:off x="7796213" y="21459825"/>
            <a:ext cx="15071727" cy="4065587"/>
          </a:xfrm>
          <a:custGeom>
            <a:avLst/>
            <a:gdLst/>
            <a:ahLst/>
            <a:cxnLst/>
            <a:rect l="l" t="t" r="r" b="b"/>
            <a:pathLst>
              <a:path w="5144" h="694" extrusionOk="0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349750" tIns="174875" rIns="349750" bIns="174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38" name="Google Shape;66638;p5"/>
          <p:cNvSpPr/>
          <p:nvPr/>
        </p:nvSpPr>
        <p:spPr>
          <a:xfrm>
            <a:off x="15460663" y="21389975"/>
            <a:ext cx="9118603" cy="3419475"/>
          </a:xfrm>
          <a:custGeom>
            <a:avLst/>
            <a:gdLst/>
            <a:ahLst/>
            <a:cxnLst/>
            <a:rect l="l" t="t" r="r" b="b"/>
            <a:pathLst>
              <a:path w="3112" h="584" extrusionOk="0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349750" tIns="174875" rIns="349750" bIns="174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39" name="Google Shape;66639;p5"/>
          <p:cNvSpPr/>
          <p:nvPr/>
        </p:nvSpPr>
        <p:spPr>
          <a:xfrm>
            <a:off x="582613" y="21307425"/>
            <a:ext cx="24044277" cy="6981824"/>
          </a:xfrm>
          <a:custGeom>
            <a:avLst/>
            <a:gdLst/>
            <a:ahLst/>
            <a:cxnLst/>
            <a:rect l="l" t="t" r="r" b="b"/>
            <a:pathLst>
              <a:path w="8196" h="1192" extrusionOk="0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349750" tIns="174875" rIns="349750" bIns="174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40" name="Google Shape;66640;p5"/>
          <p:cNvSpPr txBox="1">
            <a:spLocks noGrp="1"/>
          </p:cNvSpPr>
          <p:nvPr>
            <p:ph type="title"/>
          </p:nvPr>
        </p:nvSpPr>
        <p:spPr>
          <a:xfrm>
            <a:off x="1901900" y="12933690"/>
            <a:ext cx="21422700" cy="80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0" b="0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41" name="Google Shape;66641;p5"/>
          <p:cNvSpPr txBox="1">
            <a:spLocks noGrp="1"/>
          </p:cNvSpPr>
          <p:nvPr>
            <p:ph type="body" idx="1"/>
          </p:nvPr>
        </p:nvSpPr>
        <p:spPr>
          <a:xfrm>
            <a:off x="3768800" y="7546605"/>
            <a:ext cx="17688900" cy="49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b" anchorCtr="0">
            <a:normAutofit/>
          </a:bodyPr>
          <a:lstStyle>
            <a:lvl1pPr marL="457200" lvl="0" indent="-228600" algn="ctr" rtl="0">
              <a:spcBef>
                <a:spcPts val="1540"/>
              </a:spcBef>
              <a:spcAft>
                <a:spcPts val="0"/>
              </a:spcAft>
              <a:buSzPts val="7700"/>
              <a:buNone/>
              <a:defRPr sz="7700">
                <a:solidFill>
                  <a:srgbClr val="FFFFFF"/>
                </a:solidFill>
              </a:defRPr>
            </a:lvl1pPr>
            <a:lvl2pPr marL="914400" lvl="1" indent="-228600" algn="l" rtl="0">
              <a:spcBef>
                <a:spcPts val="1380"/>
              </a:spcBef>
              <a:spcAft>
                <a:spcPts val="0"/>
              </a:spcAft>
              <a:buSzPts val="6900"/>
              <a:buNone/>
              <a:defRPr sz="69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1220"/>
              </a:spcBef>
              <a:spcAft>
                <a:spcPts val="0"/>
              </a:spcAft>
              <a:buSzPts val="6100"/>
              <a:buNone/>
              <a:defRPr sz="61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1080"/>
              </a:spcBef>
              <a:spcAft>
                <a:spcPts val="0"/>
              </a:spcAft>
              <a:buSzPts val="5400"/>
              <a:buNone/>
              <a:defRPr sz="5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1080"/>
              </a:spcBef>
              <a:spcAft>
                <a:spcPts val="0"/>
              </a:spcAft>
              <a:buSzPts val="5400"/>
              <a:buNone/>
              <a:defRPr sz="5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1469"/>
              </a:spcBef>
              <a:spcAft>
                <a:spcPts val="0"/>
              </a:spcAft>
              <a:buSzPts val="5400"/>
              <a:buNone/>
              <a:defRPr sz="5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1469"/>
              </a:spcBef>
              <a:spcAft>
                <a:spcPts val="0"/>
              </a:spcAft>
              <a:buSzPts val="5400"/>
              <a:buNone/>
              <a:defRPr sz="5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1469"/>
              </a:spcBef>
              <a:spcAft>
                <a:spcPts val="0"/>
              </a:spcAft>
              <a:buSzPts val="5400"/>
              <a:buNone/>
              <a:defRPr sz="5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1469"/>
              </a:spcBef>
              <a:spcAft>
                <a:spcPts val="0"/>
              </a:spcAft>
              <a:buSzPts val="5400"/>
              <a:buNone/>
              <a:defRPr sz="5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642" name="Google Shape;66642;p5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43" name="Google Shape;66643;p5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44" name="Google Shape;66644;p5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">
  <p:cSld name="Layout Personalizado">
    <p:spTree>
      <p:nvGrpSpPr>
        <p:cNvPr id="1" name="Shape 668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43" name="Google Shape;66843;p45"/>
          <p:cNvSpPr txBox="1">
            <a:spLocks noGrp="1"/>
          </p:cNvSpPr>
          <p:nvPr>
            <p:ph type="ctrTitle"/>
          </p:nvPr>
        </p:nvSpPr>
        <p:spPr>
          <a:xfrm>
            <a:off x="4494486" y="13942688"/>
            <a:ext cx="16214100" cy="8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green">
  <p:cSld name="Title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45" name="Google Shape;66845;p46"/>
          <p:cNvSpPr txBox="1">
            <a:spLocks noGrp="1"/>
          </p:cNvSpPr>
          <p:nvPr>
            <p:ph type="ctrTitle"/>
          </p:nvPr>
        </p:nvSpPr>
        <p:spPr>
          <a:xfrm>
            <a:off x="4494486" y="13942688"/>
            <a:ext cx="16214100" cy="8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magenta">
  <p:cSld name="Title magent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47" name="Google Shape;66847;p47"/>
          <p:cNvSpPr txBox="1">
            <a:spLocks noGrp="1"/>
          </p:cNvSpPr>
          <p:nvPr>
            <p:ph type="ctrTitle"/>
          </p:nvPr>
        </p:nvSpPr>
        <p:spPr>
          <a:xfrm>
            <a:off x="4494486" y="13942688"/>
            <a:ext cx="16214100" cy="8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blue">
  <p:cSld name="Title blu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49" name="Google Shape;66849;p48"/>
          <p:cNvSpPr txBox="1">
            <a:spLocks noGrp="1"/>
          </p:cNvSpPr>
          <p:nvPr>
            <p:ph type="ctrTitle"/>
          </p:nvPr>
        </p:nvSpPr>
        <p:spPr>
          <a:xfrm>
            <a:off x="4494486" y="13942688"/>
            <a:ext cx="16214100" cy="8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66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51" name="Google Shape;66851;p49"/>
          <p:cNvSpPr txBox="1">
            <a:spLocks noGrp="1"/>
          </p:cNvSpPr>
          <p:nvPr>
            <p:ph type="ctrTitle"/>
          </p:nvPr>
        </p:nvSpPr>
        <p:spPr>
          <a:xfrm>
            <a:off x="4549053" y="9608072"/>
            <a:ext cx="16104900" cy="8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400"/>
            </a:lvl9pPr>
          </a:lstStyle>
          <a:p>
            <a:endParaRPr/>
          </a:p>
        </p:txBody>
      </p:sp>
      <p:sp>
        <p:nvSpPr>
          <p:cNvPr id="66852" name="Google Shape;66852;p49"/>
          <p:cNvSpPr txBox="1">
            <a:spLocks noGrp="1"/>
          </p:cNvSpPr>
          <p:nvPr>
            <p:ph type="subTitle" idx="1"/>
          </p:nvPr>
        </p:nvSpPr>
        <p:spPr>
          <a:xfrm>
            <a:off x="4549053" y="18405056"/>
            <a:ext cx="16104900" cy="54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5400"/>
              <a:buFont typeface="Arial"/>
              <a:buNone/>
              <a:defRPr>
                <a:solidFill>
                  <a:srgbClr val="979CB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11500"/>
              <a:buFont typeface="Arial"/>
              <a:buNone/>
              <a:defRPr sz="11500"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6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54" name="Google Shape;66854;p50"/>
          <p:cNvSpPr txBox="1"/>
          <p:nvPr/>
        </p:nvSpPr>
        <p:spPr>
          <a:xfrm>
            <a:off x="9904413" y="8669338"/>
            <a:ext cx="5394300" cy="45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700">
                <a:solidFill>
                  <a:srgbClr val="979CB8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  <a:endParaRPr/>
          </a:p>
        </p:txBody>
      </p:sp>
      <p:sp>
        <p:nvSpPr>
          <p:cNvPr id="66855" name="Google Shape;66855;p50"/>
          <p:cNvSpPr/>
          <p:nvPr/>
        </p:nvSpPr>
        <p:spPr>
          <a:xfrm>
            <a:off x="10888663" y="8248650"/>
            <a:ext cx="3606756" cy="6084901"/>
          </a:xfrm>
          <a:custGeom>
            <a:avLst/>
            <a:gdLst/>
            <a:ahLst/>
            <a:cxnLst/>
            <a:rect l="l" t="t" r="r" b="b"/>
            <a:pathLst>
              <a:path w="59251" h="52447" extrusionOk="0">
                <a:moveTo>
                  <a:pt x="31417" y="954"/>
                </a:moveTo>
                <a:cubicBezTo>
                  <a:pt x="25372" y="536"/>
                  <a:pt x="17283" y="-1744"/>
                  <a:pt x="13340" y="2856"/>
                </a:cubicBezTo>
                <a:cubicBezTo>
                  <a:pt x="3770" y="14019"/>
                  <a:pt x="374" y="37628"/>
                  <a:pt x="11755" y="46938"/>
                </a:cubicBezTo>
                <a:cubicBezTo>
                  <a:pt x="19207" y="53034"/>
                  <a:pt x="30838" y="53180"/>
                  <a:pt x="40297" y="51378"/>
                </a:cubicBezTo>
                <a:cubicBezTo>
                  <a:pt x="46480" y="50199"/>
                  <a:pt x="49933" y="42778"/>
                  <a:pt x="52665" y="37107"/>
                </a:cubicBezTo>
                <a:cubicBezTo>
                  <a:pt x="55247" y="31744"/>
                  <a:pt x="60978" y="25793"/>
                  <a:pt x="58690" y="20299"/>
                </a:cubicBezTo>
                <a:cubicBezTo>
                  <a:pt x="57278" y="16911"/>
                  <a:pt x="53473" y="15077"/>
                  <a:pt x="50445" y="13005"/>
                </a:cubicBezTo>
                <a:cubicBezTo>
                  <a:pt x="41917" y="7170"/>
                  <a:pt x="31006" y="-916"/>
                  <a:pt x="21269" y="2539"/>
                </a:cubicBezTo>
                <a:cubicBezTo>
                  <a:pt x="13737" y="5211"/>
                  <a:pt x="5208" y="9706"/>
                  <a:pt x="2241" y="17127"/>
                </a:cubicBezTo>
                <a:cubicBezTo>
                  <a:pt x="-1024" y="25295"/>
                  <a:pt x="-738" y="36131"/>
                  <a:pt x="4144" y="43449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56" name="Google Shape;66856;p50"/>
          <p:cNvSpPr/>
          <p:nvPr/>
        </p:nvSpPr>
        <p:spPr>
          <a:xfrm>
            <a:off x="10679113" y="7796213"/>
            <a:ext cx="3844998" cy="6838987"/>
          </a:xfrm>
          <a:custGeom>
            <a:avLst/>
            <a:gdLst/>
            <a:ahLst/>
            <a:cxnLst/>
            <a:rect l="l" t="t" r="r" b="b"/>
            <a:pathLst>
              <a:path w="63157" h="58939" extrusionOk="0">
                <a:moveTo>
                  <a:pt x="20826" y="0"/>
                </a:moveTo>
                <a:cubicBezTo>
                  <a:pt x="13565" y="0"/>
                  <a:pt x="6296" y="7516"/>
                  <a:pt x="4652" y="14588"/>
                </a:cubicBezTo>
                <a:cubicBezTo>
                  <a:pt x="2363" y="24428"/>
                  <a:pt x="5707" y="35896"/>
                  <a:pt x="11629" y="44082"/>
                </a:cubicBezTo>
                <a:cubicBezTo>
                  <a:pt x="17781" y="52586"/>
                  <a:pt x="29172" y="60332"/>
                  <a:pt x="39537" y="58670"/>
                </a:cubicBezTo>
                <a:cubicBezTo>
                  <a:pt x="49203" y="57119"/>
                  <a:pt x="49748" y="56659"/>
                  <a:pt x="57296" y="50424"/>
                </a:cubicBezTo>
                <a:cubicBezTo>
                  <a:pt x="62555" y="46079"/>
                  <a:pt x="64679" y="36599"/>
                  <a:pt x="61736" y="30445"/>
                </a:cubicBezTo>
                <a:cubicBezTo>
                  <a:pt x="58298" y="23257"/>
                  <a:pt x="56272" y="24643"/>
                  <a:pt x="50954" y="18711"/>
                </a:cubicBezTo>
                <a:cubicBezTo>
                  <a:pt x="47260" y="14590"/>
                  <a:pt x="44103" y="9184"/>
                  <a:pt x="38903" y="7294"/>
                </a:cubicBezTo>
                <a:cubicBezTo>
                  <a:pt x="33438" y="5307"/>
                  <a:pt x="26890" y="5217"/>
                  <a:pt x="21460" y="7294"/>
                </a:cubicBezTo>
                <a:cubicBezTo>
                  <a:pt x="9148" y="12000"/>
                  <a:pt x="-3826" y="29029"/>
                  <a:pt x="1164" y="41228"/>
                </a:cubicBezTo>
                <a:cubicBezTo>
                  <a:pt x="8128" y="58253"/>
                  <a:pt x="49341" y="57602"/>
                  <a:pt x="56345" y="40593"/>
                </a:cubicBezTo>
                <a:cubicBezTo>
                  <a:pt x="58881" y="34431"/>
                  <a:pt x="60566" y="26228"/>
                  <a:pt x="56979" y="20614"/>
                </a:cubicBezTo>
                <a:cubicBezTo>
                  <a:pt x="53070" y="14496"/>
                  <a:pt x="47109" y="9628"/>
                  <a:pt x="40806" y="6026"/>
                </a:cubicBezTo>
                <a:cubicBezTo>
                  <a:pt x="32309" y="1169"/>
                  <a:pt x="17818" y="3588"/>
                  <a:pt x="11946" y="11417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57" name="Google Shape;66857;p50"/>
          <p:cNvSpPr txBox="1">
            <a:spLocks noGrp="1"/>
          </p:cNvSpPr>
          <p:nvPr>
            <p:ph type="body" idx="1"/>
          </p:nvPr>
        </p:nvSpPr>
        <p:spPr>
          <a:xfrm>
            <a:off x="3871436" y="15132613"/>
            <a:ext cx="17460300" cy="57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t" anchorCtr="0"/>
          <a:lstStyle>
            <a:lvl1pPr marL="45720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marL="91440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marL="137160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marL="182880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marL="228600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marL="274320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Shadows Into Light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marL="320040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Shadows Into Light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marL="365760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Shadows Into Light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marL="411480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Shadows Into Light"/>
              <a:buNone/>
              <a:defRPr sz="11500"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6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59" name="Google Shape;66859;p51"/>
          <p:cNvSpPr/>
          <p:nvPr/>
        </p:nvSpPr>
        <p:spPr>
          <a:xfrm>
            <a:off x="8601075" y="8050213"/>
            <a:ext cx="8436092" cy="7937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60" name="Google Shape;66860;p51"/>
          <p:cNvSpPr/>
          <p:nvPr/>
        </p:nvSpPr>
        <p:spPr>
          <a:xfrm>
            <a:off x="8456613" y="8283575"/>
            <a:ext cx="8894812" cy="82550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61" name="Google Shape;66861;p51"/>
          <p:cNvSpPr txBox="1">
            <a:spLocks noGrp="1"/>
          </p:cNvSpPr>
          <p:nvPr>
            <p:ph type="title"/>
          </p:nvPr>
        </p:nvSpPr>
        <p:spPr>
          <a:xfrm>
            <a:off x="2833294" y="3621321"/>
            <a:ext cx="19536600" cy="47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66862" name="Google Shape;66862;p51"/>
          <p:cNvSpPr txBox="1">
            <a:spLocks noGrp="1"/>
          </p:cNvSpPr>
          <p:nvPr>
            <p:ph type="body" idx="1"/>
          </p:nvPr>
        </p:nvSpPr>
        <p:spPr>
          <a:xfrm>
            <a:off x="2950087" y="10072926"/>
            <a:ext cx="19449000" cy="21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66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4" name="Google Shape;66864;p52"/>
          <p:cNvSpPr/>
          <p:nvPr/>
        </p:nvSpPr>
        <p:spPr>
          <a:xfrm>
            <a:off x="8601075" y="8050213"/>
            <a:ext cx="8436092" cy="7937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65" name="Google Shape;66865;p52"/>
          <p:cNvSpPr/>
          <p:nvPr/>
        </p:nvSpPr>
        <p:spPr>
          <a:xfrm>
            <a:off x="8456613" y="8283575"/>
            <a:ext cx="8894812" cy="82550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66" name="Google Shape;66866;p52"/>
          <p:cNvSpPr txBox="1">
            <a:spLocks noGrp="1"/>
          </p:cNvSpPr>
          <p:nvPr>
            <p:ph type="body" idx="1"/>
          </p:nvPr>
        </p:nvSpPr>
        <p:spPr>
          <a:xfrm>
            <a:off x="3059370" y="9615113"/>
            <a:ext cx="9003000" cy="21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867" name="Google Shape;66867;p52"/>
          <p:cNvSpPr txBox="1">
            <a:spLocks noGrp="1"/>
          </p:cNvSpPr>
          <p:nvPr>
            <p:ph type="body" idx="2"/>
          </p:nvPr>
        </p:nvSpPr>
        <p:spPr>
          <a:xfrm>
            <a:off x="13548485" y="9615113"/>
            <a:ext cx="8697000" cy="21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868" name="Google Shape;66868;p52"/>
          <p:cNvSpPr txBox="1">
            <a:spLocks noGrp="1"/>
          </p:cNvSpPr>
          <p:nvPr>
            <p:ph type="title"/>
          </p:nvPr>
        </p:nvSpPr>
        <p:spPr>
          <a:xfrm>
            <a:off x="2833294" y="3621321"/>
            <a:ext cx="19536600" cy="47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66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70" name="Google Shape;66870;p53"/>
          <p:cNvSpPr/>
          <p:nvPr/>
        </p:nvSpPr>
        <p:spPr>
          <a:xfrm>
            <a:off x="8601075" y="8050213"/>
            <a:ext cx="8436092" cy="7937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71" name="Google Shape;66871;p53"/>
          <p:cNvSpPr/>
          <p:nvPr/>
        </p:nvSpPr>
        <p:spPr>
          <a:xfrm>
            <a:off x="8456613" y="8283575"/>
            <a:ext cx="8894812" cy="82550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72" name="Google Shape;66872;p53"/>
          <p:cNvSpPr txBox="1">
            <a:spLocks noGrp="1"/>
          </p:cNvSpPr>
          <p:nvPr>
            <p:ph type="body" idx="1"/>
          </p:nvPr>
        </p:nvSpPr>
        <p:spPr>
          <a:xfrm>
            <a:off x="2797118" y="9989700"/>
            <a:ext cx="6332100" cy="21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9pPr>
          </a:lstStyle>
          <a:p>
            <a:endParaRPr/>
          </a:p>
        </p:txBody>
      </p:sp>
      <p:sp>
        <p:nvSpPr>
          <p:cNvPr id="66873" name="Google Shape;66873;p53"/>
          <p:cNvSpPr txBox="1">
            <a:spLocks noGrp="1"/>
          </p:cNvSpPr>
          <p:nvPr>
            <p:ph type="body" idx="2"/>
          </p:nvPr>
        </p:nvSpPr>
        <p:spPr>
          <a:xfrm>
            <a:off x="9453732" y="9989700"/>
            <a:ext cx="6332100" cy="21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9pPr>
          </a:lstStyle>
          <a:p>
            <a:endParaRPr/>
          </a:p>
        </p:txBody>
      </p:sp>
      <p:sp>
        <p:nvSpPr>
          <p:cNvPr id="66874" name="Google Shape;66874;p53"/>
          <p:cNvSpPr txBox="1">
            <a:spLocks noGrp="1"/>
          </p:cNvSpPr>
          <p:nvPr>
            <p:ph type="body" idx="3"/>
          </p:nvPr>
        </p:nvSpPr>
        <p:spPr>
          <a:xfrm>
            <a:off x="16110354" y="9989700"/>
            <a:ext cx="6332100" cy="21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  <a:defRPr sz="6100"/>
            </a:lvl9pPr>
          </a:lstStyle>
          <a:p>
            <a:endParaRPr/>
          </a:p>
        </p:txBody>
      </p:sp>
      <p:sp>
        <p:nvSpPr>
          <p:cNvPr id="66875" name="Google Shape;66875;p53"/>
          <p:cNvSpPr txBox="1">
            <a:spLocks noGrp="1"/>
          </p:cNvSpPr>
          <p:nvPr>
            <p:ph type="title"/>
          </p:nvPr>
        </p:nvSpPr>
        <p:spPr>
          <a:xfrm>
            <a:off x="2833294" y="3621321"/>
            <a:ext cx="19536600" cy="47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6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46" name="Google Shape;66646;p6"/>
          <p:cNvSpPr txBox="1">
            <a:spLocks noGrp="1"/>
          </p:cNvSpPr>
          <p:nvPr>
            <p:ph type="title"/>
          </p:nvPr>
        </p:nvSpPr>
        <p:spPr>
          <a:xfrm>
            <a:off x="1260475" y="1776413"/>
            <a:ext cx="22682100" cy="6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47" name="Google Shape;66647;p6"/>
          <p:cNvSpPr txBox="1">
            <a:spLocks noGrp="1"/>
          </p:cNvSpPr>
          <p:nvPr>
            <p:ph type="body" idx="1"/>
          </p:nvPr>
        </p:nvSpPr>
        <p:spPr>
          <a:xfrm>
            <a:off x="1865030" y="14065758"/>
            <a:ext cx="10534800" cy="180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6648" name="Google Shape;66648;p6"/>
          <p:cNvSpPr txBox="1">
            <a:spLocks noGrp="1"/>
          </p:cNvSpPr>
          <p:nvPr>
            <p:ph type="body" idx="2"/>
          </p:nvPr>
        </p:nvSpPr>
        <p:spPr>
          <a:xfrm>
            <a:off x="12803200" y="14065758"/>
            <a:ext cx="10534800" cy="180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1469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6649" name="Google Shape;66649;p6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50" name="Google Shape;66650;p6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51" name="Google Shape;66651;p6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77" name="Google Shape;66877;p54"/>
          <p:cNvSpPr/>
          <p:nvPr/>
        </p:nvSpPr>
        <p:spPr>
          <a:xfrm>
            <a:off x="8601075" y="8050213"/>
            <a:ext cx="8436092" cy="7937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78" name="Google Shape;66878;p54"/>
          <p:cNvSpPr/>
          <p:nvPr/>
        </p:nvSpPr>
        <p:spPr>
          <a:xfrm>
            <a:off x="8456613" y="8283575"/>
            <a:ext cx="8894812" cy="82550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79" name="Google Shape;66879;p54"/>
          <p:cNvSpPr txBox="1">
            <a:spLocks noGrp="1"/>
          </p:cNvSpPr>
          <p:nvPr>
            <p:ph type="title"/>
          </p:nvPr>
        </p:nvSpPr>
        <p:spPr>
          <a:xfrm>
            <a:off x="2833294" y="3621321"/>
            <a:ext cx="19536600" cy="47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6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81" name="Google Shape;66881;p55"/>
          <p:cNvSpPr txBox="1">
            <a:spLocks noGrp="1"/>
          </p:cNvSpPr>
          <p:nvPr>
            <p:ph type="body" idx="1"/>
          </p:nvPr>
        </p:nvSpPr>
        <p:spPr>
          <a:xfrm>
            <a:off x="2702235" y="28843894"/>
            <a:ext cx="19798800" cy="36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00" tIns="349600" rIns="349600" bIns="349600" anchor="b" anchorCtr="0"/>
          <a:lstStyle>
            <a:lvl1pPr marL="457200" lvl="0" indent="-228600" algn="ctr" rtl="0">
              <a:spcBef>
                <a:spcPts val="1377"/>
              </a:spcBef>
              <a:spcAft>
                <a:spcPts val="0"/>
              </a:spcAft>
              <a:buClr>
                <a:srgbClr val="979CB8"/>
              </a:buClr>
              <a:buSzPts val="6100"/>
              <a:buFont typeface="Arial"/>
              <a:buNone/>
              <a:defRPr sz="6100">
                <a:solidFill>
                  <a:srgbClr val="979CB8"/>
                </a:solidFill>
              </a:defRPr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668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yellow">
  <p:cSld name="Blank yellow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green">
  <p:cSld name="Blank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 magent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lue">
  <p:cSld name="Blank blu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8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66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53" name="Google Shape;66653;p7"/>
          <p:cNvSpPr txBox="1">
            <a:spLocks noGrp="1"/>
          </p:cNvSpPr>
          <p:nvPr>
            <p:ph type="title"/>
          </p:nvPr>
        </p:nvSpPr>
        <p:spPr>
          <a:xfrm>
            <a:off x="1260475" y="1776413"/>
            <a:ext cx="22682100" cy="6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54" name="Google Shape;66654;p7"/>
          <p:cNvSpPr txBox="1">
            <a:spLocks noGrp="1"/>
          </p:cNvSpPr>
          <p:nvPr>
            <p:ph type="body" idx="1"/>
          </p:nvPr>
        </p:nvSpPr>
        <p:spPr>
          <a:xfrm>
            <a:off x="1865033" y="14060098"/>
            <a:ext cx="10534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marL="457200" lvl="0" indent="-228600" algn="ctr" rtl="0">
              <a:spcBef>
                <a:spcPts val="1840"/>
              </a:spcBef>
              <a:spcAft>
                <a:spcPts val="0"/>
              </a:spcAft>
              <a:buSzPts val="9200"/>
              <a:buNone/>
              <a:defRPr sz="9200" b="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lvl="1" indent="-228600" algn="l" rtl="0">
              <a:spcBef>
                <a:spcPts val="1540"/>
              </a:spcBef>
              <a:spcAft>
                <a:spcPts val="0"/>
              </a:spcAft>
              <a:buSzPts val="7700"/>
              <a:buNone/>
              <a:defRPr sz="7700" b="1"/>
            </a:lvl2pPr>
            <a:lvl3pPr marL="1371600" lvl="2" indent="-228600" algn="l" rtl="0">
              <a:spcBef>
                <a:spcPts val="1380"/>
              </a:spcBef>
              <a:spcAft>
                <a:spcPts val="0"/>
              </a:spcAft>
              <a:buSzPts val="6900"/>
              <a:buNone/>
              <a:defRPr sz="6900" b="1"/>
            </a:lvl3pPr>
            <a:lvl4pPr marL="1828800" lvl="3" indent="-228600" algn="l" rtl="0">
              <a:spcBef>
                <a:spcPts val="1220"/>
              </a:spcBef>
              <a:spcAft>
                <a:spcPts val="0"/>
              </a:spcAft>
              <a:buSzPts val="6100"/>
              <a:buNone/>
              <a:defRPr sz="6100" b="1"/>
            </a:lvl4pPr>
            <a:lvl5pPr marL="2286000" lvl="4" indent="-228600" algn="l" rtl="0">
              <a:spcBef>
                <a:spcPts val="1220"/>
              </a:spcBef>
              <a:spcAft>
                <a:spcPts val="0"/>
              </a:spcAft>
              <a:buSzPts val="6100"/>
              <a:buNone/>
              <a:defRPr sz="6100" b="1"/>
            </a:lvl5pPr>
            <a:lvl6pPr marL="2743200" lvl="5" indent="-228600" algn="l" rtl="0">
              <a:spcBef>
                <a:spcPts val="1469"/>
              </a:spcBef>
              <a:spcAft>
                <a:spcPts val="0"/>
              </a:spcAft>
              <a:buSzPts val="6100"/>
              <a:buNone/>
              <a:defRPr sz="6100" b="1"/>
            </a:lvl6pPr>
            <a:lvl7pPr marL="3200400" lvl="6" indent="-228600" algn="l" rtl="0">
              <a:spcBef>
                <a:spcPts val="1469"/>
              </a:spcBef>
              <a:spcAft>
                <a:spcPts val="0"/>
              </a:spcAft>
              <a:buSzPts val="6100"/>
              <a:buNone/>
              <a:defRPr sz="6100" b="1"/>
            </a:lvl7pPr>
            <a:lvl8pPr marL="3657600" lvl="7" indent="-228600" algn="l" rtl="0">
              <a:spcBef>
                <a:spcPts val="1469"/>
              </a:spcBef>
              <a:spcAft>
                <a:spcPts val="0"/>
              </a:spcAft>
              <a:buSzPts val="6100"/>
              <a:buNone/>
              <a:defRPr sz="6100" b="1"/>
            </a:lvl8pPr>
            <a:lvl9pPr marL="4114800" lvl="8" indent="-228600" algn="l" rtl="0">
              <a:spcBef>
                <a:spcPts val="1469"/>
              </a:spcBef>
              <a:spcAft>
                <a:spcPts val="0"/>
              </a:spcAft>
              <a:buSzPts val="6100"/>
              <a:buNone/>
              <a:defRPr sz="6100" b="1"/>
            </a:lvl9pPr>
          </a:lstStyle>
          <a:p>
            <a:endParaRPr/>
          </a:p>
        </p:txBody>
      </p:sp>
      <p:sp>
        <p:nvSpPr>
          <p:cNvPr id="66655" name="Google Shape;66655;p7"/>
          <p:cNvSpPr txBox="1">
            <a:spLocks noGrp="1"/>
          </p:cNvSpPr>
          <p:nvPr>
            <p:ph type="body" idx="2"/>
          </p:nvPr>
        </p:nvSpPr>
        <p:spPr>
          <a:xfrm>
            <a:off x="1866898" y="18002253"/>
            <a:ext cx="10529100" cy="14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/>
          <a:lstStyle>
            <a:lvl1pPr marL="457200" lvl="0" indent="-717550" algn="l" rtl="0">
              <a:spcBef>
                <a:spcPts val="1540"/>
              </a:spcBef>
              <a:spcAft>
                <a:spcPts val="0"/>
              </a:spcAft>
              <a:buSzPts val="7700"/>
              <a:buChar char="*"/>
              <a:defRPr sz="7700"/>
            </a:lvl1pPr>
            <a:lvl2pPr marL="914400" lvl="1" indent="-666750" algn="l" rtl="0">
              <a:spcBef>
                <a:spcPts val="1380"/>
              </a:spcBef>
              <a:spcAft>
                <a:spcPts val="0"/>
              </a:spcAft>
              <a:buSzPts val="6900"/>
              <a:buChar char="*"/>
              <a:defRPr sz="6900"/>
            </a:lvl2pPr>
            <a:lvl3pPr marL="1371600" lvl="2" indent="-615950" algn="l" rtl="0">
              <a:spcBef>
                <a:spcPts val="1220"/>
              </a:spcBef>
              <a:spcAft>
                <a:spcPts val="0"/>
              </a:spcAft>
              <a:buSzPts val="6100"/>
              <a:buChar char="*"/>
              <a:defRPr sz="6100"/>
            </a:lvl3pPr>
            <a:lvl4pPr marL="1828800" lvl="3" indent="-571500" algn="l" rtl="0">
              <a:spcBef>
                <a:spcPts val="1080"/>
              </a:spcBef>
              <a:spcAft>
                <a:spcPts val="0"/>
              </a:spcAft>
              <a:buSzPts val="5400"/>
              <a:buChar char="*"/>
              <a:defRPr sz="5400"/>
            </a:lvl4pPr>
            <a:lvl5pPr marL="2286000" lvl="4" indent="-571500" algn="l" rtl="0">
              <a:spcBef>
                <a:spcPts val="1080"/>
              </a:spcBef>
              <a:spcAft>
                <a:spcPts val="0"/>
              </a:spcAft>
              <a:buSzPts val="5400"/>
              <a:buChar char="*"/>
              <a:defRPr sz="5400"/>
            </a:lvl5pPr>
            <a:lvl6pPr marL="2743200" lvl="5" indent="-615950" algn="l" rtl="0">
              <a:spcBef>
                <a:spcPts val="1469"/>
              </a:spcBef>
              <a:spcAft>
                <a:spcPts val="0"/>
              </a:spcAft>
              <a:buSzPts val="6100"/>
              <a:buChar char="●"/>
              <a:defRPr sz="6100"/>
            </a:lvl6pPr>
            <a:lvl7pPr marL="3200400" lvl="6" indent="-615950" algn="l" rtl="0">
              <a:spcBef>
                <a:spcPts val="1469"/>
              </a:spcBef>
              <a:spcAft>
                <a:spcPts val="0"/>
              </a:spcAft>
              <a:buSzPts val="6100"/>
              <a:buChar char="●"/>
              <a:defRPr sz="6100"/>
            </a:lvl7pPr>
            <a:lvl8pPr marL="3657600" lvl="7" indent="-615950" algn="l" rtl="0">
              <a:spcBef>
                <a:spcPts val="1469"/>
              </a:spcBef>
              <a:spcAft>
                <a:spcPts val="0"/>
              </a:spcAft>
              <a:buSzPts val="6100"/>
              <a:buChar char="●"/>
              <a:defRPr sz="6100"/>
            </a:lvl8pPr>
            <a:lvl9pPr marL="4114800" lvl="8" indent="-615950" algn="l" rtl="0">
              <a:spcBef>
                <a:spcPts val="1469"/>
              </a:spcBef>
              <a:spcAft>
                <a:spcPts val="0"/>
              </a:spcAft>
              <a:buSzPts val="6100"/>
              <a:buChar char="●"/>
              <a:defRPr sz="6100"/>
            </a:lvl9pPr>
          </a:lstStyle>
          <a:p>
            <a:endParaRPr/>
          </a:p>
        </p:txBody>
      </p:sp>
      <p:sp>
        <p:nvSpPr>
          <p:cNvPr id="66656" name="Google Shape;66656;p7"/>
          <p:cNvSpPr txBox="1">
            <a:spLocks noGrp="1"/>
          </p:cNvSpPr>
          <p:nvPr>
            <p:ph type="body" idx="3"/>
          </p:nvPr>
        </p:nvSpPr>
        <p:spPr>
          <a:xfrm>
            <a:off x="12811601" y="14060093"/>
            <a:ext cx="10534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marL="457200" lvl="0" indent="-228600" algn="ctr" rtl="0">
              <a:spcBef>
                <a:spcPts val="1840"/>
              </a:spcBef>
              <a:spcAft>
                <a:spcPts val="0"/>
              </a:spcAft>
              <a:buSzPts val="9200"/>
              <a:buNone/>
              <a:defRPr sz="9200" b="0" i="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lvl="1" indent="-228600" algn="l" rtl="0">
              <a:spcBef>
                <a:spcPts val="1540"/>
              </a:spcBef>
              <a:spcAft>
                <a:spcPts val="0"/>
              </a:spcAft>
              <a:buSzPts val="7700"/>
              <a:buNone/>
              <a:defRPr sz="7700" b="1"/>
            </a:lvl2pPr>
            <a:lvl3pPr marL="1371600" lvl="2" indent="-228600" algn="l" rtl="0">
              <a:spcBef>
                <a:spcPts val="1380"/>
              </a:spcBef>
              <a:spcAft>
                <a:spcPts val="0"/>
              </a:spcAft>
              <a:buSzPts val="6900"/>
              <a:buNone/>
              <a:defRPr sz="6900" b="1"/>
            </a:lvl3pPr>
            <a:lvl4pPr marL="1828800" lvl="3" indent="-228600" algn="l" rtl="0">
              <a:spcBef>
                <a:spcPts val="1220"/>
              </a:spcBef>
              <a:spcAft>
                <a:spcPts val="0"/>
              </a:spcAft>
              <a:buSzPts val="6100"/>
              <a:buNone/>
              <a:defRPr sz="6100" b="1"/>
            </a:lvl4pPr>
            <a:lvl5pPr marL="2286000" lvl="4" indent="-228600" algn="l" rtl="0">
              <a:spcBef>
                <a:spcPts val="1220"/>
              </a:spcBef>
              <a:spcAft>
                <a:spcPts val="0"/>
              </a:spcAft>
              <a:buSzPts val="6100"/>
              <a:buNone/>
              <a:defRPr sz="6100" b="1"/>
            </a:lvl5pPr>
            <a:lvl6pPr marL="2743200" lvl="5" indent="-228600" algn="l" rtl="0">
              <a:spcBef>
                <a:spcPts val="1469"/>
              </a:spcBef>
              <a:spcAft>
                <a:spcPts val="0"/>
              </a:spcAft>
              <a:buSzPts val="6100"/>
              <a:buNone/>
              <a:defRPr sz="6100" b="1"/>
            </a:lvl6pPr>
            <a:lvl7pPr marL="3200400" lvl="6" indent="-228600" algn="l" rtl="0">
              <a:spcBef>
                <a:spcPts val="1469"/>
              </a:spcBef>
              <a:spcAft>
                <a:spcPts val="0"/>
              </a:spcAft>
              <a:buSzPts val="6100"/>
              <a:buNone/>
              <a:defRPr sz="6100" b="1"/>
            </a:lvl7pPr>
            <a:lvl8pPr marL="3657600" lvl="7" indent="-228600" algn="l" rtl="0">
              <a:spcBef>
                <a:spcPts val="1469"/>
              </a:spcBef>
              <a:spcAft>
                <a:spcPts val="0"/>
              </a:spcAft>
              <a:buSzPts val="6100"/>
              <a:buNone/>
              <a:defRPr sz="6100" b="1"/>
            </a:lvl8pPr>
            <a:lvl9pPr marL="4114800" lvl="8" indent="-228600" algn="l" rtl="0">
              <a:spcBef>
                <a:spcPts val="1469"/>
              </a:spcBef>
              <a:spcAft>
                <a:spcPts val="0"/>
              </a:spcAft>
              <a:buSzPts val="6100"/>
              <a:buNone/>
              <a:defRPr sz="6100" b="1"/>
            </a:lvl9pPr>
          </a:lstStyle>
          <a:p>
            <a:endParaRPr/>
          </a:p>
        </p:txBody>
      </p:sp>
      <p:sp>
        <p:nvSpPr>
          <p:cNvPr id="66657" name="Google Shape;66657;p7"/>
          <p:cNvSpPr txBox="1">
            <a:spLocks noGrp="1"/>
          </p:cNvSpPr>
          <p:nvPr>
            <p:ph type="body" idx="4"/>
          </p:nvPr>
        </p:nvSpPr>
        <p:spPr>
          <a:xfrm>
            <a:off x="12802850" y="18002253"/>
            <a:ext cx="10534800" cy="14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/>
          <a:lstStyle>
            <a:lvl1pPr marL="457200" lvl="0" indent="-717550" algn="l" rtl="0">
              <a:spcBef>
                <a:spcPts val="1540"/>
              </a:spcBef>
              <a:spcAft>
                <a:spcPts val="0"/>
              </a:spcAft>
              <a:buSzPts val="7700"/>
              <a:buChar char="*"/>
              <a:defRPr sz="7700"/>
            </a:lvl1pPr>
            <a:lvl2pPr marL="914400" lvl="1" indent="-666750" algn="l" rtl="0">
              <a:spcBef>
                <a:spcPts val="1380"/>
              </a:spcBef>
              <a:spcAft>
                <a:spcPts val="0"/>
              </a:spcAft>
              <a:buSzPts val="6900"/>
              <a:buChar char="*"/>
              <a:defRPr sz="6900"/>
            </a:lvl2pPr>
            <a:lvl3pPr marL="1371600" lvl="2" indent="-615950" algn="l" rtl="0">
              <a:spcBef>
                <a:spcPts val="1220"/>
              </a:spcBef>
              <a:spcAft>
                <a:spcPts val="0"/>
              </a:spcAft>
              <a:buSzPts val="6100"/>
              <a:buChar char="*"/>
              <a:defRPr sz="6100"/>
            </a:lvl3pPr>
            <a:lvl4pPr marL="1828800" lvl="3" indent="-571500" algn="l" rtl="0">
              <a:spcBef>
                <a:spcPts val="1080"/>
              </a:spcBef>
              <a:spcAft>
                <a:spcPts val="0"/>
              </a:spcAft>
              <a:buSzPts val="5400"/>
              <a:buChar char="*"/>
              <a:defRPr sz="5400"/>
            </a:lvl4pPr>
            <a:lvl5pPr marL="2286000" lvl="4" indent="-571500" algn="l" rtl="0">
              <a:spcBef>
                <a:spcPts val="1080"/>
              </a:spcBef>
              <a:spcAft>
                <a:spcPts val="0"/>
              </a:spcAft>
              <a:buSzPts val="5400"/>
              <a:buChar char="*"/>
              <a:defRPr sz="5400"/>
            </a:lvl5pPr>
            <a:lvl6pPr marL="2743200" lvl="5" indent="-615950" algn="l" rtl="0">
              <a:spcBef>
                <a:spcPts val="1469"/>
              </a:spcBef>
              <a:spcAft>
                <a:spcPts val="0"/>
              </a:spcAft>
              <a:buSzPts val="6100"/>
              <a:buChar char="●"/>
              <a:defRPr sz="6100"/>
            </a:lvl6pPr>
            <a:lvl7pPr marL="3200400" lvl="6" indent="-615950" algn="l" rtl="0">
              <a:spcBef>
                <a:spcPts val="1469"/>
              </a:spcBef>
              <a:spcAft>
                <a:spcPts val="0"/>
              </a:spcAft>
              <a:buSzPts val="6100"/>
              <a:buChar char="●"/>
              <a:defRPr sz="6100"/>
            </a:lvl7pPr>
            <a:lvl8pPr marL="3657600" lvl="7" indent="-615950" algn="l" rtl="0">
              <a:spcBef>
                <a:spcPts val="1469"/>
              </a:spcBef>
              <a:spcAft>
                <a:spcPts val="0"/>
              </a:spcAft>
              <a:buSzPts val="6100"/>
              <a:buChar char="●"/>
              <a:defRPr sz="6100"/>
            </a:lvl8pPr>
            <a:lvl9pPr marL="4114800" lvl="8" indent="-615950" algn="l" rtl="0">
              <a:spcBef>
                <a:spcPts val="1469"/>
              </a:spcBef>
              <a:spcAft>
                <a:spcPts val="0"/>
              </a:spcAft>
              <a:buSzPts val="6100"/>
              <a:buChar char="●"/>
              <a:defRPr sz="6100"/>
            </a:lvl9pPr>
          </a:lstStyle>
          <a:p>
            <a:endParaRPr/>
          </a:p>
        </p:txBody>
      </p:sp>
      <p:sp>
        <p:nvSpPr>
          <p:cNvPr id="66658" name="Google Shape;66658;p7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59" name="Google Shape;66659;p7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60" name="Google Shape;66660;p7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66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" name="Google Shape;66662;p8"/>
          <p:cNvSpPr txBox="1">
            <a:spLocks noGrp="1"/>
          </p:cNvSpPr>
          <p:nvPr>
            <p:ph type="title"/>
          </p:nvPr>
        </p:nvSpPr>
        <p:spPr>
          <a:xfrm>
            <a:off x="1260475" y="1776413"/>
            <a:ext cx="22682100" cy="6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63" name="Google Shape;66663;p8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64" name="Google Shape;66664;p8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65" name="Google Shape;66665;p8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údo com Legenda" type="objTx">
  <p:cSld name="OBJECT_WITH_CAPTION_TEXT">
    <p:spTree>
      <p:nvGrpSpPr>
        <p:cNvPr id="1" name="Shape 66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7" name="Google Shape;66667;p9"/>
          <p:cNvSpPr/>
          <p:nvPr/>
        </p:nvSpPr>
        <p:spPr>
          <a:xfrm>
            <a:off x="630238" y="1200150"/>
            <a:ext cx="23968200" cy="7488300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01848"/>
              </a:gs>
              <a:gs pos="90000">
                <a:srgbClr val="0559FF"/>
              </a:gs>
              <a:gs pos="100000">
                <a:srgbClr val="0559FF"/>
              </a:gs>
            </a:gsLst>
            <a:lin ang="5400012" scaled="0"/>
          </a:gradFill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668" name="Google Shape;66668;p9"/>
          <p:cNvGrpSpPr/>
          <p:nvPr/>
        </p:nvGrpSpPr>
        <p:grpSpPr>
          <a:xfrm>
            <a:off x="582514" y="3749542"/>
            <a:ext cx="24044605" cy="6991292"/>
            <a:chOff x="-3905250" y="4294188"/>
            <a:chExt cx="13011150" cy="1892300"/>
          </a:xfrm>
        </p:grpSpPr>
        <p:sp>
          <p:nvSpPr>
            <p:cNvPr id="66669" name="Google Shape;66669;p9"/>
            <p:cNvSpPr/>
            <p:nvPr/>
          </p:nvSpPr>
          <p:spPr>
            <a:xfrm>
              <a:off x="4809798" y="4500433"/>
              <a:ext cx="4296100" cy="1016187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70" name="Google Shape;66670;p9"/>
            <p:cNvSpPr/>
            <p:nvPr/>
          </p:nvSpPr>
          <p:spPr>
            <a:xfrm>
              <a:off x="-309273" y="4317820"/>
              <a:ext cx="8280374" cy="1209972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71" name="Google Shape;66671;p9"/>
            <p:cNvSpPr/>
            <p:nvPr/>
          </p:nvSpPr>
          <p:spPr>
            <a:xfrm>
              <a:off x="3421" y="4335437"/>
              <a:ext cx="8166113" cy="1101694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72" name="Google Shape;66672;p9"/>
            <p:cNvSpPr/>
            <p:nvPr/>
          </p:nvSpPr>
          <p:spPr>
            <a:xfrm>
              <a:off x="4156062" y="4316531"/>
              <a:ext cx="4940386" cy="926815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73" name="Google Shape;66673;p9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674" name="Google Shape;66674;p9"/>
          <p:cNvSpPr txBox="1">
            <a:spLocks noGrp="1"/>
          </p:cNvSpPr>
          <p:nvPr>
            <p:ph type="body" idx="1"/>
          </p:nvPr>
        </p:nvSpPr>
        <p:spPr>
          <a:xfrm>
            <a:off x="2520315" y="18802353"/>
            <a:ext cx="9241200" cy="100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>
            <a:norm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2295"/>
              </a:spcBef>
              <a:spcAft>
                <a:spcPts val="0"/>
              </a:spcAft>
              <a:buSzPts val="4600"/>
              <a:buNone/>
              <a:defRPr sz="4600"/>
            </a:lvl2pPr>
            <a:lvl3pPr marL="1371600" lvl="2" indent="-228600" algn="l" rtl="0">
              <a:spcBef>
                <a:spcPts val="760"/>
              </a:spcBef>
              <a:spcAft>
                <a:spcPts val="0"/>
              </a:spcAft>
              <a:buSzPts val="3800"/>
              <a:buNone/>
              <a:defRPr sz="3800"/>
            </a:lvl3pPr>
            <a:lvl4pPr marL="1828800" lvl="3" indent="-228600" algn="l" rtl="0">
              <a:spcBef>
                <a:spcPts val="680"/>
              </a:spcBef>
              <a:spcAft>
                <a:spcPts val="0"/>
              </a:spcAft>
              <a:buSzPts val="3400"/>
              <a:buNone/>
              <a:defRPr sz="3400"/>
            </a:lvl4pPr>
            <a:lvl5pPr marL="2286000" lvl="4" indent="-228600" algn="l" rtl="0">
              <a:spcBef>
                <a:spcPts val="680"/>
              </a:spcBef>
              <a:spcAft>
                <a:spcPts val="0"/>
              </a:spcAft>
              <a:buSzPts val="3400"/>
              <a:buNone/>
              <a:defRPr sz="3400"/>
            </a:lvl5pPr>
            <a:lvl6pPr marL="2743200" lvl="5" indent="-228600" algn="l" rtl="0">
              <a:spcBef>
                <a:spcPts val="1469"/>
              </a:spcBef>
              <a:spcAft>
                <a:spcPts val="0"/>
              </a:spcAft>
              <a:buSzPts val="3400"/>
              <a:buNone/>
              <a:defRPr sz="3400"/>
            </a:lvl6pPr>
            <a:lvl7pPr marL="3200400" lvl="6" indent="-228600" algn="l" rtl="0">
              <a:spcBef>
                <a:spcPts val="1469"/>
              </a:spcBef>
              <a:spcAft>
                <a:spcPts val="0"/>
              </a:spcAft>
              <a:buSzPts val="3400"/>
              <a:buNone/>
              <a:defRPr sz="3400"/>
            </a:lvl7pPr>
            <a:lvl8pPr marL="3657600" lvl="7" indent="-228600" algn="l" rtl="0">
              <a:spcBef>
                <a:spcPts val="1469"/>
              </a:spcBef>
              <a:spcAft>
                <a:spcPts val="0"/>
              </a:spcAft>
              <a:buSzPts val="3400"/>
              <a:buNone/>
              <a:defRPr sz="3400"/>
            </a:lvl8pPr>
            <a:lvl9pPr marL="4114800" lvl="8" indent="-228600" algn="l" rtl="0">
              <a:spcBef>
                <a:spcPts val="1469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66675" name="Google Shape;66675;p9"/>
          <p:cNvSpPr txBox="1">
            <a:spLocks noGrp="1"/>
          </p:cNvSpPr>
          <p:nvPr>
            <p:ph type="title"/>
          </p:nvPr>
        </p:nvSpPr>
        <p:spPr>
          <a:xfrm>
            <a:off x="2520315" y="12001500"/>
            <a:ext cx="9241200" cy="6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76" name="Google Shape;66676;p9"/>
          <p:cNvSpPr txBox="1">
            <a:spLocks noGrp="1"/>
          </p:cNvSpPr>
          <p:nvPr>
            <p:ph type="body" idx="2"/>
          </p:nvPr>
        </p:nvSpPr>
        <p:spPr>
          <a:xfrm>
            <a:off x="12821971" y="9601200"/>
            <a:ext cx="10760700" cy="200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marL="457200" lvl="0" indent="-762000" algn="l" rtl="0">
              <a:spcBef>
                <a:spcPts val="1680"/>
              </a:spcBef>
              <a:spcAft>
                <a:spcPts val="0"/>
              </a:spcAft>
              <a:buClr>
                <a:schemeClr val="lt1"/>
              </a:buClr>
              <a:buSzPts val="8400"/>
              <a:buChar char="*"/>
              <a:defRPr sz="8400">
                <a:solidFill>
                  <a:schemeClr val="dk2"/>
                </a:solidFill>
              </a:defRPr>
            </a:lvl1pPr>
            <a:lvl2pPr marL="914400" lvl="1" indent="-717550" algn="l" rtl="0">
              <a:spcBef>
                <a:spcPts val="1540"/>
              </a:spcBef>
              <a:spcAft>
                <a:spcPts val="0"/>
              </a:spcAft>
              <a:buClr>
                <a:schemeClr val="lt1"/>
              </a:buClr>
              <a:buSzPts val="7700"/>
              <a:buChar char="*"/>
              <a:defRPr sz="7700">
                <a:solidFill>
                  <a:schemeClr val="dk2"/>
                </a:solidFill>
              </a:defRPr>
            </a:lvl2pPr>
            <a:lvl3pPr marL="1371600" lvl="2" indent="-666750" algn="l" rtl="0">
              <a:spcBef>
                <a:spcPts val="1380"/>
              </a:spcBef>
              <a:spcAft>
                <a:spcPts val="0"/>
              </a:spcAft>
              <a:buClr>
                <a:schemeClr val="lt1"/>
              </a:buClr>
              <a:buSzPts val="6900"/>
              <a:buChar char="*"/>
              <a:defRPr sz="6900">
                <a:solidFill>
                  <a:schemeClr val="dk2"/>
                </a:solidFill>
              </a:defRPr>
            </a:lvl3pPr>
            <a:lvl4pPr marL="1828800" lvl="3" indent="-615950" algn="l" rtl="0">
              <a:spcBef>
                <a:spcPts val="1220"/>
              </a:spcBef>
              <a:spcAft>
                <a:spcPts val="0"/>
              </a:spcAft>
              <a:buClr>
                <a:schemeClr val="lt1"/>
              </a:buClr>
              <a:buSzPts val="6100"/>
              <a:buChar char="*"/>
              <a:defRPr sz="6100">
                <a:solidFill>
                  <a:schemeClr val="dk2"/>
                </a:solidFill>
              </a:defRPr>
            </a:lvl4pPr>
            <a:lvl5pPr marL="2286000" lvl="4" indent="-615950" algn="l" rtl="0">
              <a:spcBef>
                <a:spcPts val="1220"/>
              </a:spcBef>
              <a:spcAft>
                <a:spcPts val="0"/>
              </a:spcAft>
              <a:buClr>
                <a:schemeClr val="lt1"/>
              </a:buClr>
              <a:buSzPts val="6100"/>
              <a:buChar char="*"/>
              <a:defRPr sz="6100">
                <a:solidFill>
                  <a:schemeClr val="dk2"/>
                </a:solidFill>
              </a:defRPr>
            </a:lvl5pPr>
            <a:lvl6pPr marL="2743200" lvl="5" indent="-717550" algn="l" rtl="0">
              <a:spcBef>
                <a:spcPts val="1469"/>
              </a:spcBef>
              <a:spcAft>
                <a:spcPts val="0"/>
              </a:spcAft>
              <a:buSzPts val="7700"/>
              <a:buChar char="●"/>
              <a:defRPr sz="7700"/>
            </a:lvl6pPr>
            <a:lvl7pPr marL="3200400" lvl="6" indent="-717550" algn="l" rtl="0">
              <a:spcBef>
                <a:spcPts val="1469"/>
              </a:spcBef>
              <a:spcAft>
                <a:spcPts val="0"/>
              </a:spcAft>
              <a:buSzPts val="7700"/>
              <a:buChar char="●"/>
              <a:defRPr sz="7700"/>
            </a:lvl7pPr>
            <a:lvl8pPr marL="3657600" lvl="7" indent="-717550" algn="l" rtl="0">
              <a:spcBef>
                <a:spcPts val="1469"/>
              </a:spcBef>
              <a:spcAft>
                <a:spcPts val="0"/>
              </a:spcAft>
              <a:buSzPts val="7700"/>
              <a:buChar char="●"/>
              <a:defRPr sz="7700"/>
            </a:lvl8pPr>
            <a:lvl9pPr marL="4114800" lvl="8" indent="-717550" algn="l" rtl="0">
              <a:spcBef>
                <a:spcPts val="1469"/>
              </a:spcBef>
              <a:spcAft>
                <a:spcPts val="0"/>
              </a:spcAft>
              <a:buSzPts val="7700"/>
              <a:buChar char="●"/>
              <a:defRPr sz="7700"/>
            </a:lvl9pPr>
          </a:lstStyle>
          <a:p>
            <a:endParaRPr/>
          </a:p>
        </p:txBody>
      </p:sp>
      <p:sp>
        <p:nvSpPr>
          <p:cNvPr id="66677" name="Google Shape;66677;p9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78" name="Google Shape;66678;p9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79" name="Google Shape;66679;p9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66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81" name="Google Shape;66681;p10"/>
          <p:cNvSpPr/>
          <p:nvPr/>
        </p:nvSpPr>
        <p:spPr>
          <a:xfrm>
            <a:off x="630238" y="1200150"/>
            <a:ext cx="23968200" cy="3168330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01848"/>
              </a:gs>
              <a:gs pos="100000">
                <a:srgbClr val="0559FF"/>
              </a:gs>
            </a:gsLst>
            <a:lin ang="5400012" scaled="0"/>
          </a:gradFill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682" name="Google Shape;66682;p10"/>
          <p:cNvGrpSpPr/>
          <p:nvPr/>
        </p:nvGrpSpPr>
        <p:grpSpPr>
          <a:xfrm>
            <a:off x="582514" y="28108142"/>
            <a:ext cx="24044605" cy="6991292"/>
            <a:chOff x="-3905250" y="4294188"/>
            <a:chExt cx="13011150" cy="1892300"/>
          </a:xfrm>
        </p:grpSpPr>
        <p:sp>
          <p:nvSpPr>
            <p:cNvPr id="66683" name="Google Shape;66683;p10"/>
            <p:cNvSpPr/>
            <p:nvPr/>
          </p:nvSpPr>
          <p:spPr>
            <a:xfrm>
              <a:off x="4809798" y="4500433"/>
              <a:ext cx="4296100" cy="1016187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84" name="Google Shape;66684;p10"/>
            <p:cNvSpPr/>
            <p:nvPr/>
          </p:nvSpPr>
          <p:spPr>
            <a:xfrm>
              <a:off x="-309273" y="4317820"/>
              <a:ext cx="8280374" cy="1209972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85" name="Google Shape;66685;p10"/>
            <p:cNvSpPr/>
            <p:nvPr/>
          </p:nvSpPr>
          <p:spPr>
            <a:xfrm>
              <a:off x="3421" y="4335437"/>
              <a:ext cx="8166113" cy="1101694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86" name="Google Shape;66686;p10"/>
            <p:cNvSpPr/>
            <p:nvPr/>
          </p:nvSpPr>
          <p:spPr>
            <a:xfrm>
              <a:off x="4156062" y="4316531"/>
              <a:ext cx="4940386" cy="926815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87" name="Google Shape;66687;p10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688" name="Google Shape;66688;p10"/>
          <p:cNvSpPr txBox="1">
            <a:spLocks noGrp="1"/>
          </p:cNvSpPr>
          <p:nvPr>
            <p:ph type="title"/>
          </p:nvPr>
        </p:nvSpPr>
        <p:spPr>
          <a:xfrm>
            <a:off x="13434391" y="1778001"/>
            <a:ext cx="10508700" cy="127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0" b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89" name="Google Shape;66689;p10"/>
          <p:cNvSpPr txBox="1">
            <a:spLocks noGrp="1"/>
          </p:cNvSpPr>
          <p:nvPr>
            <p:ph type="body" idx="1"/>
          </p:nvPr>
        </p:nvSpPr>
        <p:spPr>
          <a:xfrm>
            <a:off x="13418344" y="14624051"/>
            <a:ext cx="10524600" cy="12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>
            <a:normAutofit/>
          </a:bodyPr>
          <a:lstStyle>
            <a:lvl1pPr marL="457200" lvl="0" indent="-228600" algn="l" rtl="0">
              <a:spcBef>
                <a:spcPts val="1380"/>
              </a:spcBef>
              <a:spcAft>
                <a:spcPts val="0"/>
              </a:spcAft>
              <a:buSzPts val="6900"/>
              <a:buNone/>
              <a:defRPr sz="6900">
                <a:solidFill>
                  <a:srgbClr val="FFFFFF"/>
                </a:solidFill>
              </a:defRPr>
            </a:lvl1pPr>
            <a:lvl2pPr marL="914400" lvl="1" indent="-228600" algn="l" rtl="0">
              <a:spcBef>
                <a:spcPts val="920"/>
              </a:spcBef>
              <a:spcAft>
                <a:spcPts val="0"/>
              </a:spcAft>
              <a:buSzPts val="4600"/>
              <a:buNone/>
              <a:defRPr sz="4600"/>
            </a:lvl2pPr>
            <a:lvl3pPr marL="1371600" lvl="2" indent="-228600" algn="l" rtl="0">
              <a:spcBef>
                <a:spcPts val="760"/>
              </a:spcBef>
              <a:spcAft>
                <a:spcPts val="0"/>
              </a:spcAft>
              <a:buSzPts val="3800"/>
              <a:buNone/>
              <a:defRPr sz="3800"/>
            </a:lvl3pPr>
            <a:lvl4pPr marL="1828800" lvl="3" indent="-228600" algn="l" rtl="0">
              <a:spcBef>
                <a:spcPts val="680"/>
              </a:spcBef>
              <a:spcAft>
                <a:spcPts val="0"/>
              </a:spcAft>
              <a:buSzPts val="3400"/>
              <a:buNone/>
              <a:defRPr sz="3400"/>
            </a:lvl4pPr>
            <a:lvl5pPr marL="2286000" lvl="4" indent="-228600" algn="l" rtl="0">
              <a:spcBef>
                <a:spcPts val="680"/>
              </a:spcBef>
              <a:spcAft>
                <a:spcPts val="0"/>
              </a:spcAft>
              <a:buSzPts val="3400"/>
              <a:buNone/>
              <a:defRPr sz="3400"/>
            </a:lvl5pPr>
            <a:lvl6pPr marL="2743200" lvl="5" indent="-228600" algn="l" rtl="0">
              <a:spcBef>
                <a:spcPts val="1469"/>
              </a:spcBef>
              <a:spcAft>
                <a:spcPts val="0"/>
              </a:spcAft>
              <a:buSzPts val="3400"/>
              <a:buNone/>
              <a:defRPr sz="3400"/>
            </a:lvl6pPr>
            <a:lvl7pPr marL="3200400" lvl="6" indent="-228600" algn="l" rtl="0">
              <a:spcBef>
                <a:spcPts val="1469"/>
              </a:spcBef>
              <a:spcAft>
                <a:spcPts val="0"/>
              </a:spcAft>
              <a:buSzPts val="3400"/>
              <a:buNone/>
              <a:defRPr sz="3400"/>
            </a:lvl7pPr>
            <a:lvl8pPr marL="3657600" lvl="7" indent="-228600" algn="l" rtl="0">
              <a:spcBef>
                <a:spcPts val="1469"/>
              </a:spcBef>
              <a:spcAft>
                <a:spcPts val="0"/>
              </a:spcAft>
              <a:buSzPts val="3400"/>
              <a:buNone/>
              <a:defRPr sz="3400"/>
            </a:lvl8pPr>
            <a:lvl9pPr marL="4114800" lvl="8" indent="-228600" algn="l" rtl="0">
              <a:spcBef>
                <a:spcPts val="1469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66690" name="Google Shape;66690;p10"/>
          <p:cNvSpPr>
            <a:spLocks noGrp="1"/>
          </p:cNvSpPr>
          <p:nvPr>
            <p:ph type="pic" idx="2"/>
          </p:nvPr>
        </p:nvSpPr>
        <p:spPr>
          <a:xfrm>
            <a:off x="2310289" y="7200900"/>
            <a:ext cx="9829200" cy="1536180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stA="30000" endPos="30000" dist="5000" dir="5400000" fadeDir="5400012" sy="-100000" algn="bl" rotWithShape="0"/>
          </a:effectLst>
        </p:spPr>
        <p:txBody>
          <a:bodyPr spcFirstLastPara="1" wrap="square" lIns="349750" tIns="174875" rIns="349750" bIns="174875" anchor="t" anchorCtr="0">
            <a:normAutofit/>
          </a:bodyPr>
          <a:lstStyle>
            <a:lvl1pPr marR="0" lvl="0" algn="ctr" rtl="0">
              <a:spcBef>
                <a:spcPts val="2440"/>
              </a:spcBef>
              <a:spcAft>
                <a:spcPts val="0"/>
              </a:spcAft>
              <a:buClr>
                <a:schemeClr val="accent1"/>
              </a:buClr>
              <a:buSzPts val="12200"/>
              <a:buFont typeface="Noto Sans Symbols"/>
              <a:buNone/>
              <a:defRPr sz="122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2140"/>
              </a:spcBef>
              <a:spcAft>
                <a:spcPts val="0"/>
              </a:spcAft>
              <a:buClr>
                <a:schemeClr val="accent1"/>
              </a:buClr>
              <a:buSzPts val="10700"/>
              <a:buFont typeface="Noto Sans Symbols"/>
              <a:buNone/>
              <a:defRPr sz="107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1840"/>
              </a:spcBef>
              <a:spcAft>
                <a:spcPts val="0"/>
              </a:spcAft>
              <a:buClr>
                <a:schemeClr val="accent1"/>
              </a:buClr>
              <a:buSzPts val="9200"/>
              <a:buFont typeface="Noto Sans Symbols"/>
              <a:buNone/>
              <a:defRPr sz="9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1540"/>
              </a:spcBef>
              <a:spcAft>
                <a:spcPts val="0"/>
              </a:spcAft>
              <a:buClr>
                <a:schemeClr val="accent1"/>
              </a:buClr>
              <a:buSzPts val="7700"/>
              <a:buFont typeface="Noto Sans Symbols"/>
              <a:buNone/>
              <a:defRPr sz="77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1540"/>
              </a:spcBef>
              <a:spcAft>
                <a:spcPts val="0"/>
              </a:spcAft>
              <a:buClr>
                <a:schemeClr val="accent1"/>
              </a:buClr>
              <a:buSzPts val="7700"/>
              <a:buFont typeface="Noto Sans Symbols"/>
              <a:buNone/>
              <a:defRPr sz="77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1469"/>
              </a:spcBef>
              <a:spcAft>
                <a:spcPts val="0"/>
              </a:spcAft>
              <a:buClr>
                <a:schemeClr val="accent1"/>
              </a:buClr>
              <a:buSzPts val="7700"/>
              <a:buFont typeface="Noto Sans Symbols"/>
              <a:buNone/>
              <a:defRPr sz="77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1469"/>
              </a:spcBef>
              <a:spcAft>
                <a:spcPts val="0"/>
              </a:spcAft>
              <a:buClr>
                <a:schemeClr val="accent1"/>
              </a:buClr>
              <a:buSzPts val="7700"/>
              <a:buFont typeface="Noto Sans Symbols"/>
              <a:buNone/>
              <a:defRPr sz="77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1469"/>
              </a:spcBef>
              <a:spcAft>
                <a:spcPts val="0"/>
              </a:spcAft>
              <a:buClr>
                <a:schemeClr val="accent1"/>
              </a:buClr>
              <a:buSzPts val="7700"/>
              <a:buFont typeface="Noto Sans Symbols"/>
              <a:buNone/>
              <a:defRPr sz="77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1469"/>
              </a:spcBef>
              <a:spcAft>
                <a:spcPts val="0"/>
              </a:spcAft>
              <a:buClr>
                <a:schemeClr val="accent1"/>
              </a:buClr>
              <a:buSzPts val="7700"/>
              <a:buFont typeface="Noto Sans Symbols"/>
              <a:buNone/>
              <a:defRPr sz="77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6691" name="Google Shape;66691;p10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92" name="Google Shape;66692;p10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93" name="Google Shape;66693;p10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1" name="Google Shape;66591;p1"/>
          <p:cNvSpPr/>
          <p:nvPr/>
        </p:nvSpPr>
        <p:spPr>
          <a:xfrm>
            <a:off x="630238" y="1200150"/>
            <a:ext cx="23968200" cy="1296180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01848"/>
              </a:gs>
              <a:gs pos="90000">
                <a:srgbClr val="0559FF"/>
              </a:gs>
              <a:gs pos="100000">
                <a:srgbClr val="0559FF"/>
              </a:gs>
            </a:gsLst>
            <a:lin ang="5400012" scaled="0"/>
          </a:gradFill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592" name="Google Shape;66592;p1"/>
          <p:cNvGrpSpPr/>
          <p:nvPr/>
        </p:nvGrpSpPr>
        <p:grpSpPr>
          <a:xfrm>
            <a:off x="582641" y="8816986"/>
            <a:ext cx="24044162" cy="6981830"/>
            <a:chOff x="-3905251" y="4294188"/>
            <a:chExt cx="13027830" cy="1892300"/>
          </a:xfrm>
        </p:grpSpPr>
        <p:sp>
          <p:nvSpPr>
            <p:cNvPr id="66593" name="Google Shape;66593;p1"/>
            <p:cNvSpPr/>
            <p:nvPr/>
          </p:nvSpPr>
          <p:spPr>
            <a:xfrm>
              <a:off x="4809794" y="4500715"/>
              <a:ext cx="4296452" cy="1015853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94" name="Google Shape;66594;p1"/>
            <p:cNvSpPr/>
            <p:nvPr/>
          </p:nvSpPr>
          <p:spPr>
            <a:xfrm>
              <a:off x="-309822" y="4317853"/>
              <a:ext cx="8280674" cy="1209902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95" name="Google Shape;66595;p1"/>
            <p:cNvSpPr/>
            <p:nvPr/>
          </p:nvSpPr>
          <p:spPr>
            <a:xfrm>
              <a:off x="3273" y="4335493"/>
              <a:ext cx="8166267" cy="110190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96" name="Google Shape;66596;p1"/>
            <p:cNvSpPr/>
            <p:nvPr/>
          </p:nvSpPr>
          <p:spPr>
            <a:xfrm>
              <a:off x="4156079" y="4316562"/>
              <a:ext cx="4940705" cy="926788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97" name="Google Shape;66597;p1"/>
            <p:cNvSpPr/>
            <p:nvPr/>
          </p:nvSpPr>
          <p:spPr>
            <a:xfrm>
              <a:off x="-3905251" y="4294188"/>
              <a:ext cx="13027829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598" name="Google Shape;66598;p1"/>
          <p:cNvSpPr txBox="1">
            <a:spLocks noGrp="1"/>
          </p:cNvSpPr>
          <p:nvPr>
            <p:ph type="title"/>
          </p:nvPr>
        </p:nvSpPr>
        <p:spPr>
          <a:xfrm>
            <a:off x="1260475" y="1776413"/>
            <a:ext cx="22682100" cy="6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6599" name="Google Shape;66599;p1"/>
          <p:cNvSpPr txBox="1">
            <a:spLocks noGrp="1"/>
          </p:cNvSpPr>
          <p:nvPr>
            <p:ph type="dt" idx="10"/>
          </p:nvPr>
        </p:nvSpPr>
        <p:spPr>
          <a:xfrm>
            <a:off x="14231938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600" name="Google Shape;66600;p1"/>
          <p:cNvSpPr txBox="1">
            <a:spLocks noGrp="1"/>
          </p:cNvSpPr>
          <p:nvPr>
            <p:ph type="ftr" idx="11"/>
          </p:nvPr>
        </p:nvSpPr>
        <p:spPr>
          <a:xfrm>
            <a:off x="533400" y="32813625"/>
            <a:ext cx="104379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601" name="Google Shape;66601;p1"/>
          <p:cNvSpPr txBox="1">
            <a:spLocks noGrp="1"/>
          </p:cNvSpPr>
          <p:nvPr>
            <p:ph type="sldNum" idx="12"/>
          </p:nvPr>
        </p:nvSpPr>
        <p:spPr>
          <a:xfrm>
            <a:off x="10999788" y="32813625"/>
            <a:ext cx="32037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8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8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8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8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8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8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8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8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8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66602" name="Google Shape;66602;p1"/>
          <p:cNvSpPr txBox="1">
            <a:spLocks noGrp="1"/>
          </p:cNvSpPr>
          <p:nvPr>
            <p:ph type="body" idx="1"/>
          </p:nvPr>
        </p:nvSpPr>
        <p:spPr>
          <a:xfrm>
            <a:off x="2403475" y="14046200"/>
            <a:ext cx="20420100" cy="181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50" tIns="174875" rIns="349750" bIns="174875" anchor="t" anchorCtr="0"/>
          <a:lstStyle>
            <a:lvl1pPr marL="457200" marR="0" lvl="0" indent="-812800" algn="l" rtl="0">
              <a:spcBef>
                <a:spcPts val="1840"/>
              </a:spcBef>
              <a:spcAft>
                <a:spcPts val="0"/>
              </a:spcAft>
              <a:buClr>
                <a:schemeClr val="accent1"/>
              </a:buClr>
              <a:buSzPts val="9200"/>
              <a:buFont typeface="Noto Sans Symbols"/>
              <a:buChar char="*"/>
              <a:defRPr sz="9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762000" algn="l" rtl="0">
              <a:spcBef>
                <a:spcPts val="1680"/>
              </a:spcBef>
              <a:spcAft>
                <a:spcPts val="0"/>
              </a:spcAft>
              <a:buClr>
                <a:schemeClr val="accent1"/>
              </a:buClr>
              <a:buSzPts val="8400"/>
              <a:buFont typeface="Noto Sans Symbols"/>
              <a:buChar char="*"/>
              <a:defRPr sz="8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717550" algn="l" rtl="0">
              <a:spcBef>
                <a:spcPts val="1540"/>
              </a:spcBef>
              <a:spcAft>
                <a:spcPts val="0"/>
              </a:spcAft>
              <a:buClr>
                <a:schemeClr val="accent1"/>
              </a:buClr>
              <a:buSzPts val="7700"/>
              <a:buFont typeface="Noto Sans Symbols"/>
              <a:buChar char="*"/>
              <a:defRPr sz="77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666750" algn="l" rtl="0">
              <a:spcBef>
                <a:spcPts val="1380"/>
              </a:spcBef>
              <a:spcAft>
                <a:spcPts val="0"/>
              </a:spcAft>
              <a:buClr>
                <a:schemeClr val="accent1"/>
              </a:buClr>
              <a:buSzPts val="6900"/>
              <a:buFont typeface="Noto Sans Symbols"/>
              <a:buChar char="*"/>
              <a:defRPr sz="6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615950" algn="l" rtl="0">
              <a:spcBef>
                <a:spcPts val="1220"/>
              </a:spcBef>
              <a:spcAft>
                <a:spcPts val="0"/>
              </a:spcAft>
              <a:buClr>
                <a:schemeClr val="accent1"/>
              </a:buClr>
              <a:buSzPts val="6100"/>
              <a:buFont typeface="Noto Sans Symbols"/>
              <a:buChar char="*"/>
              <a:defRPr sz="61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571500" algn="l" rtl="0">
              <a:spcBef>
                <a:spcPts val="1469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●"/>
              <a:defRPr sz="5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571500" algn="l" rtl="0">
              <a:spcBef>
                <a:spcPts val="1469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●"/>
              <a:defRPr sz="5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571500" algn="l" rtl="0">
              <a:spcBef>
                <a:spcPts val="1469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●"/>
              <a:defRPr sz="5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571500" algn="l" rtl="0">
              <a:spcBef>
                <a:spcPts val="1469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●"/>
              <a:defRPr sz="5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14" name="Google Shape;66714;p13"/>
          <p:cNvSpPr txBox="1">
            <a:spLocks noGrp="1"/>
          </p:cNvSpPr>
          <p:nvPr>
            <p:ph type="title"/>
          </p:nvPr>
        </p:nvSpPr>
        <p:spPr>
          <a:xfrm>
            <a:off x="1260475" y="1441450"/>
            <a:ext cx="22682100" cy="60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715" name="Google Shape;66715;p13"/>
          <p:cNvSpPr txBox="1">
            <a:spLocks noGrp="1"/>
          </p:cNvSpPr>
          <p:nvPr>
            <p:ph type="body" idx="1"/>
          </p:nvPr>
        </p:nvSpPr>
        <p:spPr>
          <a:xfrm>
            <a:off x="1260475" y="8401050"/>
            <a:ext cx="22682100" cy="237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t" anchorCtr="0"/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716" name="Google Shape;66716;p13"/>
          <p:cNvSpPr txBox="1">
            <a:spLocks noGrp="1"/>
          </p:cNvSpPr>
          <p:nvPr>
            <p:ph type="dt" idx="10"/>
          </p:nvPr>
        </p:nvSpPr>
        <p:spPr>
          <a:xfrm>
            <a:off x="12604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717" name="Google Shape;66717;p13"/>
          <p:cNvSpPr txBox="1">
            <a:spLocks noGrp="1"/>
          </p:cNvSpPr>
          <p:nvPr>
            <p:ph type="ftr" idx="11"/>
          </p:nvPr>
        </p:nvSpPr>
        <p:spPr>
          <a:xfrm>
            <a:off x="8610600" y="33370838"/>
            <a:ext cx="79818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718" name="Google Shape;66718;p13"/>
          <p:cNvSpPr txBox="1">
            <a:spLocks noGrp="1"/>
          </p:cNvSpPr>
          <p:nvPr>
            <p:ph type="sldNum" idx="12"/>
          </p:nvPr>
        </p:nvSpPr>
        <p:spPr>
          <a:xfrm>
            <a:off x="18062575" y="33370838"/>
            <a:ext cx="5880000" cy="19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00" tIns="38850" rIns="77700" bIns="388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0">
            <a:alphaModFix/>
          </a:blip>
          <a:stretch>
            <a:fillRect/>
          </a:stretch>
        </a:blipFill>
        <a:effectLst/>
      </p:bgPr>
    </p:bg>
    <p:spTree>
      <p:nvGrpSpPr>
        <p:cNvPr id="1" name="Shape 66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89" name="Google Shape;66789;p25"/>
          <p:cNvSpPr txBox="1">
            <a:spLocks noGrp="1"/>
          </p:cNvSpPr>
          <p:nvPr>
            <p:ph type="title"/>
          </p:nvPr>
        </p:nvSpPr>
        <p:spPr>
          <a:xfrm>
            <a:off x="2273300" y="3621088"/>
            <a:ext cx="20802600" cy="47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790" name="Google Shape;66790;p25"/>
          <p:cNvSpPr txBox="1">
            <a:spLocks noGrp="1"/>
          </p:cNvSpPr>
          <p:nvPr>
            <p:ph type="body" idx="1"/>
          </p:nvPr>
        </p:nvSpPr>
        <p:spPr>
          <a:xfrm>
            <a:off x="2949575" y="10072688"/>
            <a:ext cx="19449900" cy="2143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700" tIns="349700" rIns="349700" bIns="349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8">
            <a:alphaModFix/>
          </a:blip>
          <a:stretch>
            <a:fillRect/>
          </a:stretch>
        </a:blipFill>
        <a:effectLst/>
      </p:bgPr>
    </p:bg>
    <p:spTree>
      <p:nvGrpSpPr>
        <p:cNvPr id="1" name="Shape 66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40" name="Google Shape;66840;p44"/>
          <p:cNvSpPr txBox="1">
            <a:spLocks noGrp="1"/>
          </p:cNvSpPr>
          <p:nvPr>
            <p:ph type="title"/>
          </p:nvPr>
        </p:nvSpPr>
        <p:spPr>
          <a:xfrm>
            <a:off x="2273300" y="3621088"/>
            <a:ext cx="20802600" cy="47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50" tIns="349650" rIns="349650" bIns="3496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841" name="Google Shape;66841;p44"/>
          <p:cNvSpPr txBox="1">
            <a:spLocks noGrp="1"/>
          </p:cNvSpPr>
          <p:nvPr>
            <p:ph type="body" idx="1"/>
          </p:nvPr>
        </p:nvSpPr>
        <p:spPr>
          <a:xfrm>
            <a:off x="2949575" y="10072688"/>
            <a:ext cx="19449900" cy="2143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50" tIns="349650" rIns="349650" bIns="34965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91" name="Google Shape;66891;p61"/>
          <p:cNvSpPr/>
          <p:nvPr/>
        </p:nvSpPr>
        <p:spPr>
          <a:xfrm>
            <a:off x="20638" y="4937712"/>
            <a:ext cx="25161900" cy="1255200"/>
          </a:xfrm>
          <a:prstGeom prst="foldedCorner">
            <a:avLst>
              <a:gd name="adj" fmla="val 12500"/>
            </a:avLst>
          </a:prstGeom>
          <a:noFill/>
          <a:ln>
            <a:noFill/>
          </a:ln>
        </p:spPr>
        <p:txBody>
          <a:bodyPr spcFirstLastPara="1" wrap="square" lIns="89000" tIns="44500" rIns="89000" bIns="445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TÍTULO DO RESUMO EXPANDIDO</a:t>
            </a:r>
            <a:endParaRPr sz="66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892" name="Google Shape;66892;p61"/>
          <p:cNvSpPr txBox="1"/>
          <p:nvPr/>
        </p:nvSpPr>
        <p:spPr>
          <a:xfrm>
            <a:off x="274637" y="9780628"/>
            <a:ext cx="11763300" cy="37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575" tIns="31575" rIns="31575" bIns="315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Importante constar:</a:t>
            </a:r>
            <a:endParaRPr/>
          </a:p>
          <a:p>
            <a:pPr marL="571500" marR="0" lvl="0" indent="-571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pt-BR" sz="4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Apresentação do tema</a:t>
            </a:r>
            <a:endParaRPr/>
          </a:p>
          <a:p>
            <a:pPr marL="571500" marR="0" lvl="0" indent="-571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pt-BR" sz="4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Problemática</a:t>
            </a:r>
            <a:endParaRPr/>
          </a:p>
          <a:p>
            <a:pPr marL="571500" marR="0" lvl="0" indent="-571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pt-BR" sz="4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Objetivos</a:t>
            </a:r>
            <a:endParaRPr/>
          </a:p>
          <a:p>
            <a:pPr marL="571500" marR="0" lvl="0" indent="-571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pt-BR" sz="4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Justificativa</a:t>
            </a:r>
            <a:endParaRPr/>
          </a:p>
        </p:txBody>
      </p:sp>
      <p:sp>
        <p:nvSpPr>
          <p:cNvPr id="66893" name="Google Shape;66893;p61"/>
          <p:cNvSpPr/>
          <p:nvPr/>
        </p:nvSpPr>
        <p:spPr>
          <a:xfrm>
            <a:off x="506582" y="5787836"/>
            <a:ext cx="24398400" cy="3596400"/>
          </a:xfrm>
          <a:prstGeom prst="foldedCorner">
            <a:avLst>
              <a:gd name="adj" fmla="val 12500"/>
            </a:avLst>
          </a:prstGeom>
          <a:noFill/>
          <a:ln>
            <a:noFill/>
          </a:ln>
        </p:spPr>
        <p:txBody>
          <a:bodyPr spcFirstLastPara="1" wrap="square" lIns="89000" tIns="44500" rIns="89000" bIns="445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Autor 1, instituição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Autor 2, instituição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Autor 3, instituição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Autor 4, instituição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894" name="Google Shape;66894;p61"/>
          <p:cNvSpPr/>
          <p:nvPr/>
        </p:nvSpPr>
        <p:spPr>
          <a:xfrm>
            <a:off x="13049250" y="24227561"/>
            <a:ext cx="12169800" cy="922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CONSIDERAÇÕES FINAIS</a:t>
            </a:r>
            <a:endParaRPr/>
          </a:p>
        </p:txBody>
      </p:sp>
      <p:sp>
        <p:nvSpPr>
          <p:cNvPr id="66895" name="Google Shape;66895;p61"/>
          <p:cNvSpPr/>
          <p:nvPr/>
        </p:nvSpPr>
        <p:spPr>
          <a:xfrm>
            <a:off x="175" y="8491947"/>
            <a:ext cx="12258600" cy="922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INTRODUÇÃO</a:t>
            </a:r>
            <a:endParaRPr/>
          </a:p>
        </p:txBody>
      </p:sp>
      <p:sp>
        <p:nvSpPr>
          <p:cNvPr id="66896" name="Google Shape;66896;p61"/>
          <p:cNvSpPr/>
          <p:nvPr/>
        </p:nvSpPr>
        <p:spPr>
          <a:xfrm>
            <a:off x="-17463" y="29247677"/>
            <a:ext cx="12258600" cy="92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PROCEDIMENTOS METODOLÓGICOS</a:t>
            </a:r>
            <a:endParaRPr/>
          </a:p>
        </p:txBody>
      </p:sp>
      <p:sp>
        <p:nvSpPr>
          <p:cNvPr id="66897" name="Google Shape;66897;p61"/>
          <p:cNvSpPr txBox="1"/>
          <p:nvPr/>
        </p:nvSpPr>
        <p:spPr>
          <a:xfrm>
            <a:off x="104275" y="4248697"/>
            <a:ext cx="252030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GT – Informar nome do grupo de trabalho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898" name="Google Shape;66898;p61"/>
          <p:cNvSpPr/>
          <p:nvPr/>
        </p:nvSpPr>
        <p:spPr>
          <a:xfrm>
            <a:off x="13049250" y="30719104"/>
            <a:ext cx="12169800" cy="922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REFERÊNCIAS</a:t>
            </a:r>
            <a:endParaRPr/>
          </a:p>
        </p:txBody>
      </p:sp>
      <p:sp>
        <p:nvSpPr>
          <p:cNvPr id="66899" name="Google Shape;66899;p61"/>
          <p:cNvSpPr txBox="1"/>
          <p:nvPr/>
        </p:nvSpPr>
        <p:spPr>
          <a:xfrm>
            <a:off x="71438" y="19917499"/>
            <a:ext cx="11780700" cy="15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575" tIns="31575" rIns="31575" bIns="31575" anchor="t" anchorCtr="0">
            <a:spAutoFit/>
          </a:bodyPr>
          <a:lstStyle/>
          <a:p>
            <a:pPr marL="571500" marR="0" lvl="0" indent="-571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pt-BR" sz="4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Discorrer sobre aspectos do aporte teórico utilizado.</a:t>
            </a:r>
            <a:endParaRPr sz="4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900" name="Google Shape;66900;p61"/>
          <p:cNvSpPr/>
          <p:nvPr/>
        </p:nvSpPr>
        <p:spPr>
          <a:xfrm>
            <a:off x="0" y="18434050"/>
            <a:ext cx="12241200" cy="936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REFERENCIAL TEÓRICO</a:t>
            </a:r>
            <a:endParaRPr/>
          </a:p>
        </p:txBody>
      </p:sp>
      <p:sp>
        <p:nvSpPr>
          <p:cNvPr id="66901" name="Google Shape;66901;p61"/>
          <p:cNvSpPr/>
          <p:nvPr/>
        </p:nvSpPr>
        <p:spPr>
          <a:xfrm>
            <a:off x="12961938" y="8491947"/>
            <a:ext cx="12241200" cy="936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RESULTADOS</a:t>
            </a:r>
            <a:endParaRPr/>
          </a:p>
        </p:txBody>
      </p:sp>
      <p:sp>
        <p:nvSpPr>
          <p:cNvPr id="66902" name="Google Shape;66902;p61"/>
          <p:cNvSpPr txBox="1"/>
          <p:nvPr/>
        </p:nvSpPr>
        <p:spPr>
          <a:xfrm>
            <a:off x="100658" y="30747666"/>
            <a:ext cx="11780700" cy="15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575" tIns="31575" rIns="31575" bIns="31575" anchor="t" anchorCtr="0">
            <a:spAutoFit/>
          </a:bodyPr>
          <a:lstStyle/>
          <a:p>
            <a:pPr marL="571500" marR="0" lvl="0" indent="-571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pt-BR" sz="4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Apresentar os principais métodos e técnicas de pesquisa utilizados.</a:t>
            </a:r>
            <a:endParaRPr sz="4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903" name="Google Shape;66903;p61"/>
          <p:cNvSpPr txBox="1"/>
          <p:nvPr/>
        </p:nvSpPr>
        <p:spPr>
          <a:xfrm>
            <a:off x="13151645" y="32177443"/>
            <a:ext cx="11780700" cy="8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575" tIns="31575" rIns="31575" bIns="31575" anchor="t" anchorCtr="0">
            <a:spAutoFit/>
          </a:bodyPr>
          <a:lstStyle/>
          <a:p>
            <a:pPr marL="571500" marR="0" lvl="0" indent="-571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pt-BR" sz="4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Listar as principais referências utilizadas.</a:t>
            </a:r>
            <a:endParaRPr sz="4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904" name="Google Shape;66904;p61"/>
          <p:cNvSpPr txBox="1"/>
          <p:nvPr/>
        </p:nvSpPr>
        <p:spPr>
          <a:xfrm>
            <a:off x="13206114" y="25624715"/>
            <a:ext cx="11780700" cy="8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575" tIns="31575" rIns="31575" bIns="31575" anchor="t" anchorCtr="0">
            <a:spAutoFit/>
          </a:bodyPr>
          <a:lstStyle/>
          <a:p>
            <a:pPr marL="571500" marR="0" lvl="0" indent="-571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pt-BR" sz="4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Principais considerações do estudo.</a:t>
            </a:r>
            <a:endParaRPr sz="4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905" name="Google Shape;66905;p61"/>
          <p:cNvSpPr txBox="1"/>
          <p:nvPr/>
        </p:nvSpPr>
        <p:spPr>
          <a:xfrm>
            <a:off x="13243718" y="9846082"/>
            <a:ext cx="11780700" cy="15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575" tIns="31575" rIns="31575" bIns="31575" anchor="t" anchorCtr="0">
            <a:spAutoFit/>
          </a:bodyPr>
          <a:lstStyle/>
          <a:p>
            <a:pPr marL="571500" marR="0" lvl="0" indent="-571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pt-BR" sz="4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Apresentar os principais resultados obtidos.</a:t>
            </a:r>
            <a:endParaRPr sz="4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906" name="Google Shape;66906;p61"/>
          <p:cNvSpPr/>
          <p:nvPr/>
        </p:nvSpPr>
        <p:spPr>
          <a:xfrm>
            <a:off x="5987913" y="2243263"/>
            <a:ext cx="13227300" cy="14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mbria"/>
              <a:buNone/>
            </a:pPr>
            <a:r>
              <a:rPr lang="pt-BR" sz="3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VI Encontro Nacional Acadêmico de Secretariado Executivo </a:t>
            </a:r>
            <a:endParaRPr sz="60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mbria"/>
              <a:buNone/>
            </a:pPr>
            <a:r>
              <a:rPr lang="pt-BR" sz="3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Universidade </a:t>
            </a:r>
            <a:r>
              <a:rPr lang="pt-BR" sz="3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Federal de Viçosa- UFV</a:t>
            </a:r>
            <a:endParaRPr sz="60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mbria"/>
              <a:buNone/>
            </a:pPr>
            <a:r>
              <a:rPr lang="pt-BR" sz="3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30 de outubro a 01 de novembro de 2019</a:t>
            </a:r>
            <a:endParaRPr sz="239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6907" name="Google Shape;66907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4095" y="2339038"/>
            <a:ext cx="5327279" cy="200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08" name="Google Shape;66908;p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808561" y="2802162"/>
            <a:ext cx="2054866" cy="154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09" name="Google Shape;66909;p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204220" y="3171487"/>
            <a:ext cx="2939838" cy="80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rma de Onda">
  <a:themeElements>
    <a:clrScheme name="Personalizada 5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002060"/>
      </a:accent1>
      <a:accent2>
        <a:srgbClr val="3F6E8C"/>
      </a:accent2>
      <a:accent3>
        <a:srgbClr val="67AFBD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12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rincu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Personalizar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Forma de Onda</vt:lpstr>
      <vt:lpstr>Personalizar design</vt:lpstr>
      <vt:lpstr>Tema12</vt:lpstr>
      <vt:lpstr>Trinculo template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KATIA DENISE MOREIRA</dc:creator>
  <cp:lastModifiedBy>Usuário</cp:lastModifiedBy>
  <cp:revision>1</cp:revision>
  <dcterms:modified xsi:type="dcterms:W3CDTF">2019-04-10T12:27:25Z</dcterms:modified>
</cp:coreProperties>
</file>